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8" r:id="rId5"/>
    <p:sldId id="279" r:id="rId6"/>
    <p:sldId id="285" r:id="rId7"/>
    <p:sldId id="281" r:id="rId8"/>
    <p:sldId id="282" r:id="rId9"/>
    <p:sldId id="283" r:id="rId10"/>
    <p:sldId id="284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929E89-1369-45B5-B7D0-216A97443108}" v="37" dt="2025-07-07T08:22:48.0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éline MATHY" userId="b4df2f6f-597f-4db0-ba42-4968507dde9f" providerId="ADAL" clId="{6A28A0BF-F036-409F-AA5E-77B8875A629C}"/>
    <pc:docChg chg="undo custSel addSld delSld modSld">
      <pc:chgData name="Céline MATHY" userId="b4df2f6f-597f-4db0-ba42-4968507dde9f" providerId="ADAL" clId="{6A28A0BF-F036-409F-AA5E-77B8875A629C}" dt="2025-06-30T14:18:48.060" v="542" actId="6549"/>
      <pc:docMkLst>
        <pc:docMk/>
      </pc:docMkLst>
      <pc:sldChg chg="modSp mod">
        <pc:chgData name="Céline MATHY" userId="b4df2f6f-597f-4db0-ba42-4968507dde9f" providerId="ADAL" clId="{6A28A0BF-F036-409F-AA5E-77B8875A629C}" dt="2025-06-30T14:18:08.622" v="490" actId="20577"/>
        <pc:sldMkLst>
          <pc:docMk/>
          <pc:sldMk cId="3382493259" sldId="260"/>
        </pc:sldMkLst>
      </pc:sldChg>
      <pc:sldChg chg="modSp mod">
        <pc:chgData name="Céline MATHY" userId="b4df2f6f-597f-4db0-ba42-4968507dde9f" providerId="ADAL" clId="{6A28A0BF-F036-409F-AA5E-77B8875A629C}" dt="2025-06-30T14:18:15.027" v="498" actId="20577"/>
        <pc:sldMkLst>
          <pc:docMk/>
          <pc:sldMk cId="2956570454" sldId="261"/>
        </pc:sldMkLst>
      </pc:sldChg>
      <pc:sldChg chg="modSp mod">
        <pc:chgData name="Céline MATHY" userId="b4df2f6f-597f-4db0-ba42-4968507dde9f" providerId="ADAL" clId="{6A28A0BF-F036-409F-AA5E-77B8875A629C}" dt="2025-06-30T14:18:12.499" v="494" actId="6549"/>
        <pc:sldMkLst>
          <pc:docMk/>
          <pc:sldMk cId="714311683" sldId="262"/>
        </pc:sldMkLst>
      </pc:sldChg>
      <pc:sldChg chg="modSp mod">
        <pc:chgData name="Céline MATHY" userId="b4df2f6f-597f-4db0-ba42-4968507dde9f" providerId="ADAL" clId="{6A28A0BF-F036-409F-AA5E-77B8875A629C}" dt="2025-06-30T14:18:21.201" v="506" actId="6549"/>
        <pc:sldMkLst>
          <pc:docMk/>
          <pc:sldMk cId="1817125738" sldId="263"/>
        </pc:sldMkLst>
      </pc:sldChg>
      <pc:sldChg chg="modSp del mod">
        <pc:chgData name="Céline MATHY" userId="b4df2f6f-597f-4db0-ba42-4968507dde9f" providerId="ADAL" clId="{6A28A0BF-F036-409F-AA5E-77B8875A629C}" dt="2025-06-30T14:02:56.464" v="138" actId="2696"/>
        <pc:sldMkLst>
          <pc:docMk/>
          <pc:sldMk cId="275556182" sldId="264"/>
        </pc:sldMkLst>
      </pc:sldChg>
      <pc:sldChg chg="modSp del">
        <pc:chgData name="Céline MATHY" userId="b4df2f6f-597f-4db0-ba42-4968507dde9f" providerId="ADAL" clId="{6A28A0BF-F036-409F-AA5E-77B8875A629C}" dt="2025-06-30T14:02:53.767" v="137" actId="2696"/>
        <pc:sldMkLst>
          <pc:docMk/>
          <pc:sldMk cId="856604512" sldId="265"/>
        </pc:sldMkLst>
      </pc:sldChg>
      <pc:sldChg chg="modSp mod">
        <pc:chgData name="Céline MATHY" userId="b4df2f6f-597f-4db0-ba42-4968507dde9f" providerId="ADAL" clId="{6A28A0BF-F036-409F-AA5E-77B8875A629C}" dt="2025-06-30T14:18:35.675" v="526" actId="6549"/>
        <pc:sldMkLst>
          <pc:docMk/>
          <pc:sldMk cId="1273424052" sldId="266"/>
        </pc:sldMkLst>
      </pc:sldChg>
      <pc:sldChg chg="modSp mod">
        <pc:chgData name="Céline MATHY" userId="b4df2f6f-597f-4db0-ba42-4968507dde9f" providerId="ADAL" clId="{6A28A0BF-F036-409F-AA5E-77B8875A629C}" dt="2025-06-30T14:18:40.408" v="534" actId="20577"/>
        <pc:sldMkLst>
          <pc:docMk/>
          <pc:sldMk cId="1401126225" sldId="267"/>
        </pc:sldMkLst>
      </pc:sldChg>
      <pc:sldChg chg="modSp mod">
        <pc:chgData name="Céline MATHY" userId="b4df2f6f-597f-4db0-ba42-4968507dde9f" providerId="ADAL" clId="{6A28A0BF-F036-409F-AA5E-77B8875A629C}" dt="2025-06-30T14:18:44.226" v="538" actId="20577"/>
        <pc:sldMkLst>
          <pc:docMk/>
          <pc:sldMk cId="2303052459" sldId="268"/>
        </pc:sldMkLst>
      </pc:sldChg>
      <pc:sldChg chg="del">
        <pc:chgData name="Céline MATHY" userId="b4df2f6f-597f-4db0-ba42-4968507dde9f" providerId="ADAL" clId="{6A28A0BF-F036-409F-AA5E-77B8875A629C}" dt="2025-06-30T14:03:30.490" v="142" actId="2696"/>
        <pc:sldMkLst>
          <pc:docMk/>
          <pc:sldMk cId="245279262" sldId="269"/>
        </pc:sldMkLst>
      </pc:sldChg>
      <pc:sldChg chg="del">
        <pc:chgData name="Céline MATHY" userId="b4df2f6f-597f-4db0-ba42-4968507dde9f" providerId="ADAL" clId="{6A28A0BF-F036-409F-AA5E-77B8875A629C}" dt="2025-06-30T14:03:32.288" v="143" actId="2696"/>
        <pc:sldMkLst>
          <pc:docMk/>
          <pc:sldMk cId="3244154912" sldId="270"/>
        </pc:sldMkLst>
      </pc:sldChg>
      <pc:sldChg chg="del">
        <pc:chgData name="Céline MATHY" userId="b4df2f6f-597f-4db0-ba42-4968507dde9f" providerId="ADAL" clId="{6A28A0BF-F036-409F-AA5E-77B8875A629C}" dt="2025-06-30T14:03:34.157" v="144" actId="2696"/>
        <pc:sldMkLst>
          <pc:docMk/>
          <pc:sldMk cId="1425529160" sldId="271"/>
        </pc:sldMkLst>
      </pc:sldChg>
      <pc:sldChg chg="addSp delSp modSp del mod setBg addAnim delAnim setClrOvrMap delDesignElem chgLayout">
        <pc:chgData name="Céline MATHY" userId="b4df2f6f-597f-4db0-ba42-4968507dde9f" providerId="ADAL" clId="{6A28A0BF-F036-409F-AA5E-77B8875A629C}" dt="2025-06-30T14:11:29.042" v="458" actId="2696"/>
        <pc:sldMkLst>
          <pc:docMk/>
          <pc:sldMk cId="1141998417" sldId="272"/>
        </pc:sldMkLst>
      </pc:sldChg>
      <pc:sldChg chg="modSp add mod">
        <pc:chgData name="Céline MATHY" userId="b4df2f6f-597f-4db0-ba42-4968507dde9f" providerId="ADAL" clId="{6A28A0BF-F036-409F-AA5E-77B8875A629C}" dt="2025-06-30T14:18:17.713" v="502" actId="20577"/>
        <pc:sldMkLst>
          <pc:docMk/>
          <pc:sldMk cId="92164449" sldId="273"/>
        </pc:sldMkLst>
      </pc:sldChg>
      <pc:sldChg chg="del">
        <pc:chgData name="Céline MATHY" userId="b4df2f6f-597f-4db0-ba42-4968507dde9f" providerId="ADAL" clId="{6A28A0BF-F036-409F-AA5E-77B8875A629C}" dt="2025-06-30T14:01:53.800" v="114" actId="2696"/>
        <pc:sldMkLst>
          <pc:docMk/>
          <pc:sldMk cId="1719863340" sldId="273"/>
        </pc:sldMkLst>
      </pc:sldChg>
      <pc:sldChg chg="del">
        <pc:chgData name="Céline MATHY" userId="b4df2f6f-597f-4db0-ba42-4968507dde9f" providerId="ADAL" clId="{6A28A0BF-F036-409F-AA5E-77B8875A629C}" dt="2025-06-30T14:01:56.001" v="115" actId="2696"/>
        <pc:sldMkLst>
          <pc:docMk/>
          <pc:sldMk cId="1499278014" sldId="274"/>
        </pc:sldMkLst>
      </pc:sldChg>
      <pc:sldChg chg="modSp add mod">
        <pc:chgData name="Céline MATHY" userId="b4df2f6f-597f-4db0-ba42-4968507dde9f" providerId="ADAL" clId="{6A28A0BF-F036-409F-AA5E-77B8875A629C}" dt="2025-06-30T14:18:30.718" v="518" actId="20577"/>
        <pc:sldMkLst>
          <pc:docMk/>
          <pc:sldMk cId="3871380774" sldId="274"/>
        </pc:sldMkLst>
      </pc:sldChg>
      <pc:sldChg chg="del">
        <pc:chgData name="Céline MATHY" userId="b4df2f6f-597f-4db0-ba42-4968507dde9f" providerId="ADAL" clId="{6A28A0BF-F036-409F-AA5E-77B8875A629C}" dt="2025-06-30T14:01:59.194" v="116" actId="2696"/>
        <pc:sldMkLst>
          <pc:docMk/>
          <pc:sldMk cId="1164851535" sldId="275"/>
        </pc:sldMkLst>
      </pc:sldChg>
      <pc:sldChg chg="modSp add mod">
        <pc:chgData name="Céline MATHY" userId="b4df2f6f-597f-4db0-ba42-4968507dde9f" providerId="ADAL" clId="{6A28A0BF-F036-409F-AA5E-77B8875A629C}" dt="2025-06-30T14:18:27.553" v="514" actId="20577"/>
        <pc:sldMkLst>
          <pc:docMk/>
          <pc:sldMk cId="3152851364" sldId="275"/>
        </pc:sldMkLst>
      </pc:sldChg>
      <pc:sldChg chg="modSp add mod">
        <pc:chgData name="Céline MATHY" userId="b4df2f6f-597f-4db0-ba42-4968507dde9f" providerId="ADAL" clId="{6A28A0BF-F036-409F-AA5E-77B8875A629C}" dt="2025-06-30T14:18:24.147" v="510" actId="20577"/>
        <pc:sldMkLst>
          <pc:docMk/>
          <pc:sldMk cId="482015099" sldId="276"/>
        </pc:sldMkLst>
      </pc:sldChg>
      <pc:sldChg chg="modSp add mod">
        <pc:chgData name="Céline MATHY" userId="b4df2f6f-597f-4db0-ba42-4968507dde9f" providerId="ADAL" clId="{6A28A0BF-F036-409F-AA5E-77B8875A629C}" dt="2025-06-30T14:18:48.060" v="542" actId="6549"/>
        <pc:sldMkLst>
          <pc:docMk/>
          <pc:sldMk cId="1881594204" sldId="277"/>
        </pc:sldMkLst>
      </pc:sldChg>
      <pc:sldChg chg="addSp delSp modSp new mod setBg">
        <pc:chgData name="Céline MATHY" userId="b4df2f6f-597f-4db0-ba42-4968507dde9f" providerId="ADAL" clId="{6A28A0BF-F036-409F-AA5E-77B8875A629C}" dt="2025-06-30T14:15:53.743" v="486" actId="13926"/>
        <pc:sldMkLst>
          <pc:docMk/>
          <pc:sldMk cId="1898179500" sldId="278"/>
        </pc:sldMkLst>
        <pc:spChg chg="mod">
          <ac:chgData name="Céline MATHY" userId="b4df2f6f-597f-4db0-ba42-4968507dde9f" providerId="ADAL" clId="{6A28A0BF-F036-409F-AA5E-77B8875A629C}" dt="2025-06-30T14:15:53.743" v="486" actId="13926"/>
          <ac:spMkLst>
            <pc:docMk/>
            <pc:sldMk cId="1898179500" sldId="278"/>
            <ac:spMk id="2" creationId="{E1DE7CB8-F386-DFDF-8D0A-B65D8E80ACF5}"/>
          </ac:spMkLst>
        </pc:spChg>
        <pc:spChg chg="mod ord">
          <ac:chgData name="Céline MATHY" userId="b4df2f6f-597f-4db0-ba42-4968507dde9f" providerId="ADAL" clId="{6A28A0BF-F036-409F-AA5E-77B8875A629C}" dt="2025-06-30T14:13:35.576" v="485" actId="20577"/>
          <ac:spMkLst>
            <pc:docMk/>
            <pc:sldMk cId="1898179500" sldId="278"/>
            <ac:spMk id="3" creationId="{108E11C6-992D-CA30-595F-43EFB12AD487}"/>
          </ac:spMkLst>
        </pc:spChg>
        <pc:spChg chg="add">
          <ac:chgData name="Céline MATHY" userId="b4df2f6f-597f-4db0-ba42-4968507dde9f" providerId="ADAL" clId="{6A28A0BF-F036-409F-AA5E-77B8875A629C}" dt="2025-06-30T14:13:30.064" v="483" actId="26606"/>
          <ac:spMkLst>
            <pc:docMk/>
            <pc:sldMk cId="1898179500" sldId="278"/>
            <ac:spMk id="14" creationId="{4D867C6C-C426-3E30-5446-52685E13AF54}"/>
          </ac:spMkLst>
        </pc:spChg>
        <pc:picChg chg="add mod">
          <ac:chgData name="Céline MATHY" userId="b4df2f6f-597f-4db0-ba42-4968507dde9f" providerId="ADAL" clId="{6A28A0BF-F036-409F-AA5E-77B8875A629C}" dt="2025-06-30T14:13:30.064" v="483" actId="26606"/>
          <ac:picMkLst>
            <pc:docMk/>
            <pc:sldMk cId="1898179500" sldId="278"/>
            <ac:picMk id="4" creationId="{57AEA9F2-856C-32C1-B4F6-CA8C0899F463}"/>
          </ac:picMkLst>
        </pc:picChg>
      </pc:sldChg>
    </pc:docChg>
  </pc:docChgLst>
  <pc:docChgLst>
    <pc:chgData name="Céline MATHY" userId="b4df2f6f-597f-4db0-ba42-4968507dde9f" providerId="ADAL" clId="{6A5CC347-AE2B-4724-B3FC-085FBB720F5A}"/>
    <pc:docChg chg="undo custSel addSld delSld modSld sldOrd">
      <pc:chgData name="Céline MATHY" userId="b4df2f6f-597f-4db0-ba42-4968507dde9f" providerId="ADAL" clId="{6A5CC347-AE2B-4724-B3FC-085FBB720F5A}" dt="2025-06-25T15:57:23.063" v="2578" actId="20577"/>
      <pc:docMkLst>
        <pc:docMk/>
      </pc:docMkLst>
      <pc:sldChg chg="delSp modSp del mod">
        <pc:chgData name="Céline MATHY" userId="b4df2f6f-597f-4db0-ba42-4968507dde9f" providerId="ADAL" clId="{6A5CC347-AE2B-4724-B3FC-085FBB720F5A}" dt="2025-06-24T09:40:27.845" v="555" actId="2696"/>
        <pc:sldMkLst>
          <pc:docMk/>
          <pc:sldMk cId="2278531775" sldId="256"/>
        </pc:sldMkLst>
      </pc:sldChg>
      <pc:sldChg chg="delSp del mod">
        <pc:chgData name="Céline MATHY" userId="b4df2f6f-597f-4db0-ba42-4968507dde9f" providerId="ADAL" clId="{6A5CC347-AE2B-4724-B3FC-085FBB720F5A}" dt="2025-06-24T09:44:47.484" v="1307" actId="2696"/>
        <pc:sldMkLst>
          <pc:docMk/>
          <pc:sldMk cId="3894457817" sldId="258"/>
        </pc:sldMkLst>
      </pc:sldChg>
      <pc:sldChg chg="delSp del mod">
        <pc:chgData name="Céline MATHY" userId="b4df2f6f-597f-4db0-ba42-4968507dde9f" providerId="ADAL" clId="{6A5CC347-AE2B-4724-B3FC-085FBB720F5A}" dt="2025-06-24T09:46:37.315" v="1415" actId="2696"/>
        <pc:sldMkLst>
          <pc:docMk/>
          <pc:sldMk cId="1568090316" sldId="259"/>
        </pc:sldMkLst>
      </pc:sldChg>
      <pc:sldChg chg="addSp modSp new mod ord">
        <pc:chgData name="Céline MATHY" userId="b4df2f6f-597f-4db0-ba42-4968507dde9f" providerId="ADAL" clId="{6A5CC347-AE2B-4724-B3FC-085FBB720F5A}" dt="2025-06-24T13:15:30.814" v="2446" actId="20577"/>
        <pc:sldMkLst>
          <pc:docMk/>
          <pc:sldMk cId="3382493259" sldId="260"/>
        </pc:sldMkLst>
      </pc:sldChg>
      <pc:sldChg chg="modSp add mod">
        <pc:chgData name="Céline MATHY" userId="b4df2f6f-597f-4db0-ba42-4968507dde9f" providerId="ADAL" clId="{6A5CC347-AE2B-4724-B3FC-085FBB720F5A}" dt="2025-06-24T13:16:31.559" v="2536" actId="20577"/>
        <pc:sldMkLst>
          <pc:docMk/>
          <pc:sldMk cId="2956570454" sldId="261"/>
        </pc:sldMkLst>
      </pc:sldChg>
      <pc:sldChg chg="modSp add mod">
        <pc:chgData name="Céline MATHY" userId="b4df2f6f-597f-4db0-ba42-4968507dde9f" providerId="ADAL" clId="{6A5CC347-AE2B-4724-B3FC-085FBB720F5A}" dt="2025-06-24T13:15:35.298" v="2453" actId="20577"/>
        <pc:sldMkLst>
          <pc:docMk/>
          <pc:sldMk cId="714311683" sldId="262"/>
        </pc:sldMkLst>
      </pc:sldChg>
      <pc:sldChg chg="delSp modSp add mod">
        <pc:chgData name="Céline MATHY" userId="b4df2f6f-597f-4db0-ba42-4968507dde9f" providerId="ADAL" clId="{6A5CC347-AE2B-4724-B3FC-085FBB720F5A}" dt="2025-06-24T13:15:43.330" v="2469" actId="20577"/>
        <pc:sldMkLst>
          <pc:docMk/>
          <pc:sldMk cId="1817125738" sldId="263"/>
        </pc:sldMkLst>
      </pc:sldChg>
      <pc:sldChg chg="modSp add mod">
        <pc:chgData name="Céline MATHY" userId="b4df2f6f-597f-4db0-ba42-4968507dde9f" providerId="ADAL" clId="{6A5CC347-AE2B-4724-B3FC-085FBB720F5A}" dt="2025-06-24T13:15:48.930" v="2485" actId="20577"/>
        <pc:sldMkLst>
          <pc:docMk/>
          <pc:sldMk cId="275556182" sldId="264"/>
        </pc:sldMkLst>
      </pc:sldChg>
      <pc:sldChg chg="addSp delSp modSp add mod">
        <pc:chgData name="Céline MATHY" userId="b4df2f6f-597f-4db0-ba42-4968507dde9f" providerId="ADAL" clId="{6A5CC347-AE2B-4724-B3FC-085FBB720F5A}" dt="2025-06-24T13:15:45.997" v="2477" actId="20577"/>
        <pc:sldMkLst>
          <pc:docMk/>
          <pc:sldMk cId="856604512" sldId="265"/>
        </pc:sldMkLst>
      </pc:sldChg>
      <pc:sldChg chg="modSp add mod">
        <pc:chgData name="Céline MATHY" userId="b4df2f6f-597f-4db0-ba42-4968507dde9f" providerId="ADAL" clId="{6A5CC347-AE2B-4724-B3FC-085FBB720F5A}" dt="2025-06-24T13:15:52.401" v="2493" actId="20577"/>
        <pc:sldMkLst>
          <pc:docMk/>
          <pc:sldMk cId="1273424052" sldId="266"/>
        </pc:sldMkLst>
      </pc:sldChg>
      <pc:sldChg chg="modSp add mod">
        <pc:chgData name="Céline MATHY" userId="b4df2f6f-597f-4db0-ba42-4968507dde9f" providerId="ADAL" clId="{6A5CC347-AE2B-4724-B3FC-085FBB720F5A}" dt="2025-06-24T13:15:55.997" v="2501" actId="20577"/>
        <pc:sldMkLst>
          <pc:docMk/>
          <pc:sldMk cId="1401126225" sldId="267"/>
        </pc:sldMkLst>
      </pc:sldChg>
      <pc:sldChg chg="modSp add mod">
        <pc:chgData name="Céline MATHY" userId="b4df2f6f-597f-4db0-ba42-4968507dde9f" providerId="ADAL" clId="{6A5CC347-AE2B-4724-B3FC-085FBB720F5A}" dt="2025-06-24T13:15:59.292" v="2509" actId="20577"/>
        <pc:sldMkLst>
          <pc:docMk/>
          <pc:sldMk cId="2303052459" sldId="268"/>
        </pc:sldMkLst>
      </pc:sldChg>
      <pc:sldChg chg="modSp add mod">
        <pc:chgData name="Céline MATHY" userId="b4df2f6f-597f-4db0-ba42-4968507dde9f" providerId="ADAL" clId="{6A5CC347-AE2B-4724-B3FC-085FBB720F5A}" dt="2025-06-24T13:16:02.175" v="2517" actId="20577"/>
        <pc:sldMkLst>
          <pc:docMk/>
          <pc:sldMk cId="245279262" sldId="269"/>
        </pc:sldMkLst>
      </pc:sldChg>
      <pc:sldChg chg="modSp add mod">
        <pc:chgData name="Céline MATHY" userId="b4df2f6f-597f-4db0-ba42-4968507dde9f" providerId="ADAL" clId="{6A5CC347-AE2B-4724-B3FC-085FBB720F5A}" dt="2025-06-24T13:16:05.721" v="2525" actId="20577"/>
        <pc:sldMkLst>
          <pc:docMk/>
          <pc:sldMk cId="3244154912" sldId="270"/>
        </pc:sldMkLst>
      </pc:sldChg>
      <pc:sldChg chg="modSp add mod">
        <pc:chgData name="Céline MATHY" userId="b4df2f6f-597f-4db0-ba42-4968507dde9f" providerId="ADAL" clId="{6A5CC347-AE2B-4724-B3FC-085FBB720F5A}" dt="2025-06-24T13:16:22.858" v="2533" actId="20577"/>
        <pc:sldMkLst>
          <pc:docMk/>
          <pc:sldMk cId="1425529160" sldId="271"/>
        </pc:sldMkLst>
      </pc:sldChg>
      <pc:sldChg chg="addSp delSp modSp new mod setBg">
        <pc:chgData name="Céline MATHY" userId="b4df2f6f-597f-4db0-ba42-4968507dde9f" providerId="ADAL" clId="{6A5CC347-AE2B-4724-B3FC-085FBB720F5A}" dt="2025-06-24T13:36:09.425" v="2538" actId="20577"/>
        <pc:sldMkLst>
          <pc:docMk/>
          <pc:sldMk cId="1141998417" sldId="272"/>
        </pc:sldMkLst>
      </pc:sldChg>
      <pc:sldChg chg="modSp add mod">
        <pc:chgData name="Céline MATHY" userId="b4df2f6f-597f-4db0-ba42-4968507dde9f" providerId="ADAL" clId="{6A5CC347-AE2B-4724-B3FC-085FBB720F5A}" dt="2025-06-25T15:57:13.133" v="2572" actId="20577"/>
        <pc:sldMkLst>
          <pc:docMk/>
          <pc:sldMk cId="1719863340" sldId="273"/>
        </pc:sldMkLst>
      </pc:sldChg>
      <pc:sldChg chg="modSp add mod">
        <pc:chgData name="Céline MATHY" userId="b4df2f6f-597f-4db0-ba42-4968507dde9f" providerId="ADAL" clId="{6A5CC347-AE2B-4724-B3FC-085FBB720F5A}" dt="2025-06-25T15:57:20.055" v="2576" actId="20577"/>
        <pc:sldMkLst>
          <pc:docMk/>
          <pc:sldMk cId="1499278014" sldId="274"/>
        </pc:sldMkLst>
      </pc:sldChg>
      <pc:sldChg chg="modSp add mod">
        <pc:chgData name="Céline MATHY" userId="b4df2f6f-597f-4db0-ba42-4968507dde9f" providerId="ADAL" clId="{6A5CC347-AE2B-4724-B3FC-085FBB720F5A}" dt="2025-06-25T15:57:23.063" v="2578" actId="20577"/>
        <pc:sldMkLst>
          <pc:docMk/>
          <pc:sldMk cId="1164851535" sldId="275"/>
        </pc:sldMkLst>
      </pc:sldChg>
    </pc:docChg>
  </pc:docChgLst>
  <pc:docChgLst>
    <pc:chgData name="Clemence FLORA" userId="7f7f10c6-d226-4429-a70c-7daa65d21f48" providerId="ADAL" clId="{E00518A5-4C05-42B2-98C8-2E65F25780B3}"/>
    <pc:docChg chg="custSel addSld delSld modSld">
      <pc:chgData name="Clemence FLORA" userId="7f7f10c6-d226-4429-a70c-7daa65d21f48" providerId="ADAL" clId="{E00518A5-4C05-42B2-98C8-2E65F25780B3}" dt="2025-03-14T18:19:11.331" v="245" actId="20577"/>
      <pc:docMkLst>
        <pc:docMk/>
      </pc:docMkLst>
      <pc:sldChg chg="modSp mod">
        <pc:chgData name="Clemence FLORA" userId="7f7f10c6-d226-4429-a70c-7daa65d21f48" providerId="ADAL" clId="{E00518A5-4C05-42B2-98C8-2E65F25780B3}" dt="2025-03-14T18:19:11.331" v="245" actId="20577"/>
        <pc:sldMkLst>
          <pc:docMk/>
          <pc:sldMk cId="2278531775" sldId="256"/>
        </pc:sldMkLst>
      </pc:sldChg>
      <pc:sldChg chg="delSp modSp mod">
        <pc:chgData name="Clemence FLORA" userId="7f7f10c6-d226-4429-a70c-7daa65d21f48" providerId="ADAL" clId="{E00518A5-4C05-42B2-98C8-2E65F25780B3}" dt="2025-03-14T18:19:00.055" v="239" actId="20577"/>
        <pc:sldMkLst>
          <pc:docMk/>
          <pc:sldMk cId="3894457817" sldId="258"/>
        </pc:sldMkLst>
      </pc:sldChg>
      <pc:sldChg chg="modSp add mod">
        <pc:chgData name="Clemence FLORA" userId="7f7f10c6-d226-4429-a70c-7daa65d21f48" providerId="ADAL" clId="{E00518A5-4C05-42B2-98C8-2E65F25780B3}" dt="2025-03-14T18:19:04.627" v="241" actId="20577"/>
        <pc:sldMkLst>
          <pc:docMk/>
          <pc:sldMk cId="1568090316" sldId="259"/>
        </pc:sldMkLst>
      </pc:sldChg>
      <pc:sldChg chg="delSp modSp del mod">
        <pc:chgData name="Clemence FLORA" userId="7f7f10c6-d226-4429-a70c-7daa65d21f48" providerId="ADAL" clId="{E00518A5-4C05-42B2-98C8-2E65F25780B3}" dt="2025-03-14T13:43:13.468" v="122" actId="47"/>
        <pc:sldMkLst>
          <pc:docMk/>
          <pc:sldMk cId="2531850850" sldId="260"/>
        </pc:sldMkLst>
      </pc:sldChg>
    </pc:docChg>
  </pc:docChgLst>
  <pc:docChgLst>
    <pc:chgData name="Clemence FLORA" userId="7f7f10c6-d226-4429-a70c-7daa65d21f48" providerId="ADAL" clId="{4632C9EE-D1E8-4F25-ACA3-3F2B1787B04F}"/>
    <pc:docChg chg="custSel modSld">
      <pc:chgData name="Clemence FLORA" userId="7f7f10c6-d226-4429-a70c-7daa65d21f48" providerId="ADAL" clId="{4632C9EE-D1E8-4F25-ACA3-3F2B1787B04F}" dt="2025-03-14T12:48:52.481" v="54" actId="20577"/>
      <pc:docMkLst>
        <pc:docMk/>
      </pc:docMkLst>
      <pc:sldChg chg="modSp mod">
        <pc:chgData name="Clemence FLORA" userId="7f7f10c6-d226-4429-a70c-7daa65d21f48" providerId="ADAL" clId="{4632C9EE-D1E8-4F25-ACA3-3F2B1787B04F}" dt="2025-03-14T12:48:52.481" v="54" actId="20577"/>
        <pc:sldMkLst>
          <pc:docMk/>
          <pc:sldMk cId="2531850850" sldId="260"/>
        </pc:sldMkLst>
      </pc:sldChg>
    </pc:docChg>
  </pc:docChgLst>
  <pc:docChgLst>
    <pc:chgData name="Céline MATHY" userId="b4df2f6f-597f-4db0-ba42-4968507dde9f" providerId="ADAL" clId="{FD929E89-1369-45B5-B7D0-216A97443108}"/>
    <pc:docChg chg="undo custSel addSld delSld modSld">
      <pc:chgData name="Céline MATHY" userId="b4df2f6f-597f-4db0-ba42-4968507dde9f" providerId="ADAL" clId="{FD929E89-1369-45B5-B7D0-216A97443108}" dt="2025-07-10T16:07:08.995" v="1926" actId="13926"/>
      <pc:docMkLst>
        <pc:docMk/>
      </pc:docMkLst>
      <pc:sldChg chg="addSp delSp modSp del mod">
        <pc:chgData name="Céline MATHY" userId="b4df2f6f-597f-4db0-ba42-4968507dde9f" providerId="ADAL" clId="{FD929E89-1369-45B5-B7D0-216A97443108}" dt="2025-07-07T08:07:49.398" v="292" actId="2696"/>
        <pc:sldMkLst>
          <pc:docMk/>
          <pc:sldMk cId="3382493259" sldId="260"/>
        </pc:sldMkLst>
      </pc:sldChg>
      <pc:sldChg chg="del">
        <pc:chgData name="Céline MATHY" userId="b4df2f6f-597f-4db0-ba42-4968507dde9f" providerId="ADAL" clId="{FD929E89-1369-45B5-B7D0-216A97443108}" dt="2025-07-07T08:00:30.901" v="37" actId="2696"/>
        <pc:sldMkLst>
          <pc:docMk/>
          <pc:sldMk cId="2956570454" sldId="261"/>
        </pc:sldMkLst>
      </pc:sldChg>
      <pc:sldChg chg="del">
        <pc:chgData name="Céline MATHY" userId="b4df2f6f-597f-4db0-ba42-4968507dde9f" providerId="ADAL" clId="{FD929E89-1369-45B5-B7D0-216A97443108}" dt="2025-07-07T08:00:29.220" v="36" actId="2696"/>
        <pc:sldMkLst>
          <pc:docMk/>
          <pc:sldMk cId="714311683" sldId="262"/>
        </pc:sldMkLst>
      </pc:sldChg>
      <pc:sldChg chg="del">
        <pc:chgData name="Céline MATHY" userId="b4df2f6f-597f-4db0-ba42-4968507dde9f" providerId="ADAL" clId="{FD929E89-1369-45B5-B7D0-216A97443108}" dt="2025-07-07T08:06:07.280" v="225" actId="2696"/>
        <pc:sldMkLst>
          <pc:docMk/>
          <pc:sldMk cId="1817125738" sldId="263"/>
        </pc:sldMkLst>
      </pc:sldChg>
      <pc:sldChg chg="del">
        <pc:chgData name="Céline MATHY" userId="b4df2f6f-597f-4db0-ba42-4968507dde9f" providerId="ADAL" clId="{FD929E89-1369-45B5-B7D0-216A97443108}" dt="2025-07-07T08:00:39.638" v="42" actId="2696"/>
        <pc:sldMkLst>
          <pc:docMk/>
          <pc:sldMk cId="1273424052" sldId="266"/>
        </pc:sldMkLst>
      </pc:sldChg>
      <pc:sldChg chg="del">
        <pc:chgData name="Céline MATHY" userId="b4df2f6f-597f-4db0-ba42-4968507dde9f" providerId="ADAL" clId="{FD929E89-1369-45B5-B7D0-216A97443108}" dt="2025-07-07T08:00:41.522" v="43" actId="2696"/>
        <pc:sldMkLst>
          <pc:docMk/>
          <pc:sldMk cId="1401126225" sldId="267"/>
        </pc:sldMkLst>
      </pc:sldChg>
      <pc:sldChg chg="del">
        <pc:chgData name="Céline MATHY" userId="b4df2f6f-597f-4db0-ba42-4968507dde9f" providerId="ADAL" clId="{FD929E89-1369-45B5-B7D0-216A97443108}" dt="2025-07-07T08:00:43.063" v="44" actId="2696"/>
        <pc:sldMkLst>
          <pc:docMk/>
          <pc:sldMk cId="2303052459" sldId="268"/>
        </pc:sldMkLst>
      </pc:sldChg>
      <pc:sldChg chg="del">
        <pc:chgData name="Céline MATHY" userId="b4df2f6f-597f-4db0-ba42-4968507dde9f" providerId="ADAL" clId="{FD929E89-1369-45B5-B7D0-216A97443108}" dt="2025-07-07T08:00:32.692" v="38" actId="2696"/>
        <pc:sldMkLst>
          <pc:docMk/>
          <pc:sldMk cId="92164449" sldId="273"/>
        </pc:sldMkLst>
      </pc:sldChg>
      <pc:sldChg chg="del">
        <pc:chgData name="Céline MATHY" userId="b4df2f6f-597f-4db0-ba42-4968507dde9f" providerId="ADAL" clId="{FD929E89-1369-45B5-B7D0-216A97443108}" dt="2025-07-07T08:00:38.340" v="41" actId="2696"/>
        <pc:sldMkLst>
          <pc:docMk/>
          <pc:sldMk cId="3871380774" sldId="274"/>
        </pc:sldMkLst>
      </pc:sldChg>
      <pc:sldChg chg="del">
        <pc:chgData name="Céline MATHY" userId="b4df2f6f-597f-4db0-ba42-4968507dde9f" providerId="ADAL" clId="{FD929E89-1369-45B5-B7D0-216A97443108}" dt="2025-07-07T08:00:37.003" v="40" actId="2696"/>
        <pc:sldMkLst>
          <pc:docMk/>
          <pc:sldMk cId="3152851364" sldId="275"/>
        </pc:sldMkLst>
      </pc:sldChg>
      <pc:sldChg chg="del">
        <pc:chgData name="Céline MATHY" userId="b4df2f6f-597f-4db0-ba42-4968507dde9f" providerId="ADAL" clId="{FD929E89-1369-45B5-B7D0-216A97443108}" dt="2025-07-07T08:00:35.597" v="39" actId="2696"/>
        <pc:sldMkLst>
          <pc:docMk/>
          <pc:sldMk cId="482015099" sldId="276"/>
        </pc:sldMkLst>
      </pc:sldChg>
      <pc:sldChg chg="del">
        <pc:chgData name="Céline MATHY" userId="b4df2f6f-597f-4db0-ba42-4968507dde9f" providerId="ADAL" clId="{FD929E89-1369-45B5-B7D0-216A97443108}" dt="2025-07-07T08:00:44.670" v="45" actId="2696"/>
        <pc:sldMkLst>
          <pc:docMk/>
          <pc:sldMk cId="1881594204" sldId="277"/>
        </pc:sldMkLst>
      </pc:sldChg>
      <pc:sldChg chg="modSp mod">
        <pc:chgData name="Céline MATHY" userId="b4df2f6f-597f-4db0-ba42-4968507dde9f" providerId="ADAL" clId="{FD929E89-1369-45B5-B7D0-216A97443108}" dt="2025-07-10T16:07:08.995" v="1926" actId="13926"/>
        <pc:sldMkLst>
          <pc:docMk/>
          <pc:sldMk cId="1898179500" sldId="278"/>
        </pc:sldMkLst>
        <pc:spChg chg="mod">
          <ac:chgData name="Céline MATHY" userId="b4df2f6f-597f-4db0-ba42-4968507dde9f" providerId="ADAL" clId="{FD929E89-1369-45B5-B7D0-216A97443108}" dt="2025-07-10T16:07:08.995" v="1926" actId="13926"/>
          <ac:spMkLst>
            <pc:docMk/>
            <pc:sldMk cId="1898179500" sldId="278"/>
            <ac:spMk id="2" creationId="{E1DE7CB8-F386-DFDF-8D0A-B65D8E80ACF5}"/>
          </ac:spMkLst>
        </pc:spChg>
        <pc:spChg chg="mod">
          <ac:chgData name="Céline MATHY" userId="b4df2f6f-597f-4db0-ba42-4968507dde9f" providerId="ADAL" clId="{FD929E89-1369-45B5-B7D0-216A97443108}" dt="2025-07-07T08:11:11.009" v="919" actId="20577"/>
          <ac:spMkLst>
            <pc:docMk/>
            <pc:sldMk cId="1898179500" sldId="278"/>
            <ac:spMk id="3" creationId="{108E11C6-992D-CA30-595F-43EFB12AD487}"/>
          </ac:spMkLst>
        </pc:spChg>
      </pc:sldChg>
      <pc:sldChg chg="addSp delSp modSp add mod">
        <pc:chgData name="Céline MATHY" userId="b4df2f6f-597f-4db0-ba42-4968507dde9f" providerId="ADAL" clId="{FD929E89-1369-45B5-B7D0-216A97443108}" dt="2025-07-07T09:54:06.565" v="1696" actId="20577"/>
        <pc:sldMkLst>
          <pc:docMk/>
          <pc:sldMk cId="513909385" sldId="279"/>
        </pc:sldMkLst>
        <pc:spChg chg="add mod">
          <ac:chgData name="Céline MATHY" userId="b4df2f6f-597f-4db0-ba42-4968507dde9f" providerId="ADAL" clId="{FD929E89-1369-45B5-B7D0-216A97443108}" dt="2025-07-07T09:54:06.565" v="1696" actId="20577"/>
          <ac:spMkLst>
            <pc:docMk/>
            <pc:sldMk cId="513909385" sldId="279"/>
            <ac:spMk id="2" creationId="{0656E210-5315-9BDF-E76C-09BF809640BE}"/>
          </ac:spMkLst>
        </pc:spChg>
        <pc:spChg chg="add mod">
          <ac:chgData name="Céline MATHY" userId="b4df2f6f-597f-4db0-ba42-4968507dde9f" providerId="ADAL" clId="{FD929E89-1369-45B5-B7D0-216A97443108}" dt="2025-07-07T08:23:11.777" v="1431" actId="255"/>
          <ac:spMkLst>
            <pc:docMk/>
            <pc:sldMk cId="513909385" sldId="279"/>
            <ac:spMk id="5" creationId="{25220E5F-6D87-D178-F34A-70F8C40C498C}"/>
          </ac:spMkLst>
        </pc:spChg>
        <pc:graphicFrameChg chg="mod modGraphic">
          <ac:chgData name="Céline MATHY" userId="b4df2f6f-597f-4db0-ba42-4968507dde9f" providerId="ADAL" clId="{FD929E89-1369-45B5-B7D0-216A97443108}" dt="2025-07-07T08:19:52.954" v="965" actId="1076"/>
          <ac:graphicFrameMkLst>
            <pc:docMk/>
            <pc:sldMk cId="513909385" sldId="279"/>
            <ac:graphicFrameMk id="6" creationId="{3DE857FD-E1D3-EE3F-33A5-2E6A56B0B27E}"/>
          </ac:graphicFrameMkLst>
        </pc:graphicFrameChg>
      </pc:sldChg>
      <pc:sldChg chg="add del">
        <pc:chgData name="Céline MATHY" userId="b4df2f6f-597f-4db0-ba42-4968507dde9f" providerId="ADAL" clId="{FD929E89-1369-45B5-B7D0-216A97443108}" dt="2025-07-07T08:23:27.217" v="1432" actId="2696"/>
        <pc:sldMkLst>
          <pc:docMk/>
          <pc:sldMk cId="2803749586" sldId="280"/>
        </pc:sldMkLst>
      </pc:sldChg>
      <pc:sldChg chg="addSp delSp modSp add mod">
        <pc:chgData name="Céline MATHY" userId="b4df2f6f-597f-4db0-ba42-4968507dde9f" providerId="ADAL" clId="{FD929E89-1369-45B5-B7D0-216A97443108}" dt="2025-07-07T08:22:48.086" v="1410"/>
        <pc:sldMkLst>
          <pc:docMk/>
          <pc:sldMk cId="2977942381" sldId="281"/>
        </pc:sldMkLst>
        <pc:spChg chg="add mod">
          <ac:chgData name="Céline MATHY" userId="b4df2f6f-597f-4db0-ba42-4968507dde9f" providerId="ADAL" clId="{FD929E89-1369-45B5-B7D0-216A97443108}" dt="2025-07-07T08:22:06.607" v="1339" actId="14100"/>
          <ac:spMkLst>
            <pc:docMk/>
            <pc:sldMk cId="2977942381" sldId="281"/>
            <ac:spMk id="4" creationId="{F676571C-2DB4-59BF-53C0-875327859A85}"/>
          </ac:spMkLst>
        </pc:spChg>
        <pc:spChg chg="mod">
          <ac:chgData name="Céline MATHY" userId="b4df2f6f-597f-4db0-ba42-4968507dde9f" providerId="ADAL" clId="{FD929E89-1369-45B5-B7D0-216A97443108}" dt="2025-07-07T08:21:12.659" v="1134" actId="20577"/>
          <ac:spMkLst>
            <pc:docMk/>
            <pc:sldMk cId="2977942381" sldId="281"/>
            <ac:spMk id="5" creationId="{DD6EF4D6-3545-7E38-AE69-53A515386B29}"/>
          </ac:spMkLst>
        </pc:spChg>
        <pc:graphicFrameChg chg="add mod modGraphic">
          <ac:chgData name="Céline MATHY" userId="b4df2f6f-597f-4db0-ba42-4968507dde9f" providerId="ADAL" clId="{FD929E89-1369-45B5-B7D0-216A97443108}" dt="2025-07-07T08:22:48.086" v="1410"/>
          <ac:graphicFrameMkLst>
            <pc:docMk/>
            <pc:sldMk cId="2977942381" sldId="281"/>
            <ac:graphicFrameMk id="7" creationId="{1E4F6C54-F21B-A08A-8BF8-1EFD35F67A6B}"/>
          </ac:graphicFrameMkLst>
        </pc:graphicFrameChg>
      </pc:sldChg>
      <pc:sldChg chg="modSp add mod">
        <pc:chgData name="Céline MATHY" userId="b4df2f6f-597f-4db0-ba42-4968507dde9f" providerId="ADAL" clId="{FD929E89-1369-45B5-B7D0-216A97443108}" dt="2025-07-07T08:23:01.790" v="1430" actId="20577"/>
        <pc:sldMkLst>
          <pc:docMk/>
          <pc:sldMk cId="419611775" sldId="282"/>
        </pc:sldMkLst>
        <pc:graphicFrameChg chg="modGraphic">
          <ac:chgData name="Céline MATHY" userId="b4df2f6f-597f-4db0-ba42-4968507dde9f" providerId="ADAL" clId="{FD929E89-1369-45B5-B7D0-216A97443108}" dt="2025-07-07T08:23:01.790" v="1430" actId="20577"/>
          <ac:graphicFrameMkLst>
            <pc:docMk/>
            <pc:sldMk cId="419611775" sldId="282"/>
            <ac:graphicFrameMk id="7" creationId="{E89EDF72-8E8E-3CE2-5620-8C77928B7C4A}"/>
          </ac:graphicFrameMkLst>
        </pc:graphicFrameChg>
      </pc:sldChg>
      <pc:sldChg chg="delSp modSp add mod">
        <pc:chgData name="Céline MATHY" userId="b4df2f6f-597f-4db0-ba42-4968507dde9f" providerId="ADAL" clId="{FD929E89-1369-45B5-B7D0-216A97443108}" dt="2025-07-07T09:54:33.038" v="1697" actId="1076"/>
        <pc:sldMkLst>
          <pc:docMk/>
          <pc:sldMk cId="3968058826" sldId="283"/>
        </pc:sldMkLst>
        <pc:spChg chg="mod">
          <ac:chgData name="Céline MATHY" userId="b4df2f6f-597f-4db0-ba42-4968507dde9f" providerId="ADAL" clId="{FD929E89-1369-45B5-B7D0-216A97443108}" dt="2025-07-07T08:24:11.404" v="1539" actId="20577"/>
          <ac:spMkLst>
            <pc:docMk/>
            <pc:sldMk cId="3968058826" sldId="283"/>
            <ac:spMk id="3" creationId="{BEB441FB-C845-80A0-5E8F-4618288E4816}"/>
          </ac:spMkLst>
        </pc:spChg>
        <pc:spChg chg="mod">
          <ac:chgData name="Céline MATHY" userId="b4df2f6f-597f-4db0-ba42-4968507dde9f" providerId="ADAL" clId="{FD929E89-1369-45B5-B7D0-216A97443108}" dt="2025-07-07T09:54:33.038" v="1697" actId="1076"/>
          <ac:spMkLst>
            <pc:docMk/>
            <pc:sldMk cId="3968058826" sldId="283"/>
            <ac:spMk id="4" creationId="{2238728E-1E28-AECD-228A-2F7944403658}"/>
          </ac:spMkLst>
        </pc:spChg>
        <pc:spChg chg="mod">
          <ac:chgData name="Céline MATHY" userId="b4df2f6f-597f-4db0-ba42-4968507dde9f" providerId="ADAL" clId="{FD929E89-1369-45B5-B7D0-216A97443108}" dt="2025-07-07T08:24:03.070" v="1530" actId="20577"/>
          <ac:spMkLst>
            <pc:docMk/>
            <pc:sldMk cId="3968058826" sldId="283"/>
            <ac:spMk id="5" creationId="{0E075DC1-CF49-E782-F377-BA9306BB6496}"/>
          </ac:spMkLst>
        </pc:spChg>
      </pc:sldChg>
      <pc:sldChg chg="modSp add mod">
        <pc:chgData name="Céline MATHY" userId="b4df2f6f-597f-4db0-ba42-4968507dde9f" providerId="ADAL" clId="{FD929E89-1369-45B5-B7D0-216A97443108}" dt="2025-07-07T09:58:24.293" v="1922" actId="20577"/>
        <pc:sldMkLst>
          <pc:docMk/>
          <pc:sldMk cId="1890686009" sldId="284"/>
        </pc:sldMkLst>
        <pc:spChg chg="mod">
          <ac:chgData name="Céline MATHY" userId="b4df2f6f-597f-4db0-ba42-4968507dde9f" providerId="ADAL" clId="{FD929E89-1369-45B5-B7D0-216A97443108}" dt="2025-07-07T09:58:24.293" v="1922" actId="20577"/>
          <ac:spMkLst>
            <pc:docMk/>
            <pc:sldMk cId="1890686009" sldId="284"/>
            <ac:spMk id="4" creationId="{1F44D466-6BDF-D55D-8594-FA99357D81E2}"/>
          </ac:spMkLst>
        </pc:spChg>
        <pc:spChg chg="mod">
          <ac:chgData name="Céline MATHY" userId="b4df2f6f-597f-4db0-ba42-4968507dde9f" providerId="ADAL" clId="{FD929E89-1369-45B5-B7D0-216A97443108}" dt="2025-07-07T08:45:25.939" v="1615" actId="20577"/>
          <ac:spMkLst>
            <pc:docMk/>
            <pc:sldMk cId="1890686009" sldId="284"/>
            <ac:spMk id="5" creationId="{2AA2B6EE-6E16-57CE-4B95-84E9E13EDFFB}"/>
          </ac:spMkLst>
        </pc:spChg>
      </pc:sldChg>
      <pc:sldChg chg="delSp modSp add mod">
        <pc:chgData name="Céline MATHY" userId="b4df2f6f-597f-4db0-ba42-4968507dde9f" providerId="ADAL" clId="{FD929E89-1369-45B5-B7D0-216A97443108}" dt="2025-07-07T09:56:00.045" v="1871" actId="20577"/>
        <pc:sldMkLst>
          <pc:docMk/>
          <pc:sldMk cId="1522205769" sldId="285"/>
        </pc:sldMkLst>
        <pc:spChg chg="mod">
          <ac:chgData name="Céline MATHY" userId="b4df2f6f-597f-4db0-ba42-4968507dde9f" providerId="ADAL" clId="{FD929E89-1369-45B5-B7D0-216A97443108}" dt="2025-07-07T09:55:52.898" v="1850" actId="20577"/>
          <ac:spMkLst>
            <pc:docMk/>
            <pc:sldMk cId="1522205769" sldId="285"/>
            <ac:spMk id="2" creationId="{C13898A7-B401-B21C-60EA-01DBEA2323A7}"/>
          </ac:spMkLst>
        </pc:spChg>
        <pc:spChg chg="mod">
          <ac:chgData name="Céline MATHY" userId="b4df2f6f-597f-4db0-ba42-4968507dde9f" providerId="ADAL" clId="{FD929E89-1369-45B5-B7D0-216A97443108}" dt="2025-07-07T09:56:00.045" v="1871" actId="20577"/>
          <ac:spMkLst>
            <pc:docMk/>
            <pc:sldMk cId="1522205769" sldId="285"/>
            <ac:spMk id="3" creationId="{5C499147-D6BA-0CB8-4741-765B4DA10C7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7DB35D-9748-8385-2D12-E22391E8821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A0637B-8BAD-02EC-3642-680E1BD14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8808D-FDEC-4DBE-BE23-AAF833D0AA80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965B5C4-949E-AB80-FD9A-1F0FE7296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BFD9DF-CCC0-7680-6E03-626FDE2AAA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554A8-9F47-493F-A874-D5F0BA9C63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7751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E762A-F7A9-418D-A196-DA42C90FE9E1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16FA4-8E9E-41B6-9A02-C676A7CF39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5301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D835B4-C89B-04DA-D35A-ABBB97FDF2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23C519-9035-8619-C925-66B48AFD8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C0F44C-C54D-CB48-8C53-CDE1F5658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6A3930-540E-3606-34EA-8BEE8CB5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4816F0-48A1-B01E-EB9B-B021C31D7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10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CB7B70-67D6-5755-2927-C37F3C842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5D72870-FE45-54DB-DB9B-9DC340EC8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6A278D-FA60-5A4F-B5C8-11FF51C85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D6AF8F-7CE1-CB5C-D941-10058D8FD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07C1C0-FFBB-EEAA-B765-AAE07CD12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12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A05BA9F-FD05-0638-C024-FD2E339B32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E67D5FC-F70A-FD7A-3DEA-652B9A0ED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DD1796-B70B-B6FD-B581-7D20C037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8B2597-518E-21DC-7B80-63D4B69AB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2B3B3B-A16A-F8DE-0D5E-0B4A3CBC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572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BEED6E-4185-F7BD-F845-F1735AB00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88D914-49C0-B602-EABA-B088EABDA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3A35D0-3DE5-2B84-BDB2-86AB916C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7708C3-3123-7BC7-5F54-8C69191F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41AA13-192D-524C-27D1-A718A292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89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B0FE53-E86B-8D55-C539-66A562BC3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3C9368-CA76-7A57-8BF2-88CEBEDA7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AA55BD-6BCF-B1D6-90F3-2C05731A6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B43287-09F0-F5F4-D78B-9B38E82F5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4D67DF-1F8F-0086-0541-CDBDD8E99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48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9117F7-1EFB-0D8D-7BA9-76E57E59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2154D4-BB48-0047-8705-DAED6227B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6AB810-2AB4-7584-F8E0-165ACAD94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6EB4B5-5509-3172-39DB-1E54B8C48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C13117-75AE-118F-4DD0-FDE8F8F2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BFFA76-DDAC-68CE-0D6F-F52FC261E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3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D90F0-3E71-C668-D969-AF175FAE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A02A74-480E-A35E-89FB-E6D378248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5E79CF5-121A-E461-32CB-101B29A21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9563155-B4FD-D0A5-006B-04EA8C3E1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9245C4E-C70E-270D-8CC4-6B56B4D93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A77D13C-6EBA-71D4-3247-B3CE91993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BDC7360-95CF-71EE-B5B5-377A619E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5276B97-4159-E8AE-41DF-16FF1B1F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63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65C645-578D-CE6F-9559-097A9FAD5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E97878A-B85A-78F2-A5A4-0D83DA69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3AE1415-8209-D1AA-B7E0-067FC3EC8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7644D1C-00DE-2A91-88FD-D0408D31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240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C29FB0-F39D-1044-5C7B-755D5E95C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21A1275-C91B-E141-9AD3-F20A5765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6FF2B1-B6BA-29E0-A47A-CFCCDD60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38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5BF86C-F344-ADFD-75F2-0869B551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61B353-85B6-6E7A-280C-D352D34DC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566ED4-A70A-4EF8-03A4-32F2C4D93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F4F41D0-A6F8-9487-26D1-FC75B2208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3015F9-DAE9-F174-D187-FD2C7AFB0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8DA945-2167-6407-5A22-1182271CA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452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030E8A-F916-DAB4-3122-945837084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1E66999-6C35-03F3-8813-C4C6353820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725C59A-EDD2-D566-9F52-FE119BF69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60B0E2-AEF5-2327-6A9D-13292BF4A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5CFD95F-7F1B-2025-3C8B-97B912AB5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F4180E-AE02-51DB-FD10-5F9B7098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62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831870A-A472-F6A4-63E3-291A487D6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6C61AA-B197-317E-DD6A-90A2DB9A4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E5948CB-5CC9-B0C9-360F-EF43B83F9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99C960-DF74-4A46-82A7-27075232FFAD}" type="datetimeFigureOut">
              <a:rPr lang="fr-FR" smtClean="0"/>
              <a:t>10/07/2025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B5EEC9-7A55-25B8-D6E7-187A044DB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E188149-8509-4890-3177-61E354C0B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E85317-1AD9-48E5-ACC7-2DED0FE0F5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17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D867C6C-C426-3E30-5446-52685E13A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1DE7CB8-F386-DFDF-8D0A-B65D8E80A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7431" y="1538242"/>
            <a:ext cx="3710319" cy="1784282"/>
          </a:xfrm>
        </p:spPr>
        <p:txBody>
          <a:bodyPr anchor="t">
            <a:normAutofit/>
          </a:bodyPr>
          <a:lstStyle/>
          <a:p>
            <a:pPr algn="r"/>
            <a:r>
              <a:rPr lang="fr-FR" sz="2800" b="1" dirty="0"/>
              <a:t>Pièce 6 : Note de présentation</a:t>
            </a:r>
          </a:p>
        </p:txBody>
      </p:sp>
      <p:pic>
        <p:nvPicPr>
          <p:cNvPr id="4" name="Image 3" descr="Afficher l'image d'origine">
            <a:extLst>
              <a:ext uri="{FF2B5EF4-FFF2-40B4-BE49-F238E27FC236}">
                <a16:creationId xmlns:a16="http://schemas.microsoft.com/office/drawing/2014/main" id="{57AEA9F2-856C-32C1-B4F6-CA8C0899F46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33435" y="3951419"/>
            <a:ext cx="3494314" cy="1362782"/>
          </a:xfrm>
          <a:prstGeom prst="rect">
            <a:avLst/>
          </a:prstGeom>
          <a:noFill/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8E11C6-992D-CA30-595F-43EFB12AD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5921" y="1513360"/>
            <a:ext cx="5111438" cy="4306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dirty="0"/>
              <a:t>Le présent document doit être complété par l’équipe candidate. </a:t>
            </a:r>
          </a:p>
          <a:p>
            <a:pPr marL="0" indent="0">
              <a:buNone/>
            </a:pPr>
            <a:br>
              <a:rPr lang="fr-FR" sz="1800" dirty="0"/>
            </a:br>
            <a:r>
              <a:rPr lang="fr-FR" sz="1800" dirty="0"/>
              <a:t>Les candidats devront compléter tous les intitulés.</a:t>
            </a:r>
          </a:p>
          <a:p>
            <a:pPr marL="0" indent="0">
              <a:buNone/>
            </a:pPr>
            <a:br>
              <a:rPr lang="fr-FR" sz="1800" dirty="0"/>
            </a:br>
            <a:r>
              <a:rPr lang="fr-FR" sz="1800" dirty="0"/>
              <a:t>Il est demandé aux candidats de respecter scrupuleusement la présentation du document. Le non-respect de la présentation pourra conduire au rejet de la candidature. </a:t>
            </a:r>
          </a:p>
          <a:p>
            <a:pPr marL="0" indent="0">
              <a:buNone/>
            </a:pPr>
            <a:r>
              <a:rPr lang="fr-FR" sz="1800" dirty="0"/>
              <a:t>Le candidat pourra rajouter autant de lignes que nécessaire.  </a:t>
            </a:r>
          </a:p>
        </p:txBody>
      </p:sp>
    </p:spTree>
    <p:extLst>
      <p:ext uri="{BB962C8B-B14F-4D97-AF65-F5344CB8AC3E}">
        <p14:creationId xmlns:p14="http://schemas.microsoft.com/office/powerpoint/2010/main" val="1898179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E6C24-1CD1-D3A4-6ACF-0E164AF46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5E8939F-D623-1CCF-8DD5-C844B73B2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3DE857FD-E1D3-EE3F-33A5-2E6A56B0B2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21138"/>
              </p:ext>
            </p:extLst>
          </p:nvPr>
        </p:nvGraphicFramePr>
        <p:xfrm>
          <a:off x="1017256" y="2310494"/>
          <a:ext cx="10157488" cy="431254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953363">
                  <a:extLst>
                    <a:ext uri="{9D8B030D-6E8A-4147-A177-3AD203B41FA5}">
                      <a16:colId xmlns:a16="http://schemas.microsoft.com/office/drawing/2014/main" val="3271987230"/>
                    </a:ext>
                  </a:extLst>
                </a:gridCol>
                <a:gridCol w="3650458">
                  <a:extLst>
                    <a:ext uri="{9D8B030D-6E8A-4147-A177-3AD203B41FA5}">
                      <a16:colId xmlns:a16="http://schemas.microsoft.com/office/drawing/2014/main" val="1080327559"/>
                    </a:ext>
                  </a:extLst>
                </a:gridCol>
                <a:gridCol w="4553667">
                  <a:extLst>
                    <a:ext uri="{9D8B030D-6E8A-4147-A177-3AD203B41FA5}">
                      <a16:colId xmlns:a16="http://schemas.microsoft.com/office/drawing/2014/main" val="3620273487"/>
                    </a:ext>
                  </a:extLst>
                </a:gridCol>
              </a:tblGrid>
              <a:tr h="424543">
                <a:tc>
                  <a:txBody>
                    <a:bodyPr/>
                    <a:lstStyle/>
                    <a:p>
                      <a:r>
                        <a:rPr lang="fr-FR" sz="1300" dirty="0"/>
                        <a:t>FONCTION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NOM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COMPETENCES (Article 3.2 du RC)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68825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Mandataire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15588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0068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56044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84327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044019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791311"/>
                  </a:ext>
                </a:extLst>
              </a:tr>
            </a:tbl>
          </a:graphicData>
        </a:graphic>
      </p:graphicFrame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0656E210-5315-9BDF-E76C-09BF809640BE}"/>
              </a:ext>
            </a:extLst>
          </p:cNvPr>
          <p:cNvSpPr txBox="1">
            <a:spLocks/>
          </p:cNvSpPr>
          <p:nvPr/>
        </p:nvSpPr>
        <p:spPr>
          <a:xfrm>
            <a:off x="1017256" y="1036864"/>
            <a:ext cx="10157488" cy="1349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1300" dirty="0"/>
              <a:t>L’équipe candidate devra indiquer précisément quel opérateur économique exerce quelle compétence.</a:t>
            </a:r>
            <a:br>
              <a:rPr lang="fr-FR" sz="1300" dirty="0"/>
            </a:br>
            <a:r>
              <a:rPr lang="fr-FR" sz="1300" dirty="0"/>
              <a:t>L’équipe candidate devra être composée des compétences minimums exigées à l’article 3.2 du règlement de la consultation. </a:t>
            </a:r>
            <a:br>
              <a:rPr lang="fr-FR" sz="1300" dirty="0"/>
            </a:br>
            <a:r>
              <a:rPr lang="fr-FR" sz="1300" dirty="0"/>
              <a:t>L’absence d’une compétence exigée entrainera le rejet de la candidature.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5220E5F-6D87-D178-F34A-70F8C40C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/>
          </a:bodyPr>
          <a:lstStyle/>
          <a:p>
            <a:pPr algn="r"/>
            <a:r>
              <a:rPr lang="fr-FR" sz="2500" b="1" dirty="0"/>
              <a:t>Composition et compétences du groupement</a:t>
            </a:r>
          </a:p>
        </p:txBody>
      </p:sp>
    </p:spTree>
    <p:extLst>
      <p:ext uri="{BB962C8B-B14F-4D97-AF65-F5344CB8AC3E}">
        <p14:creationId xmlns:p14="http://schemas.microsoft.com/office/powerpoint/2010/main" val="513909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308EED-C384-CA70-9FF8-475989D6B7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499147-D6BA-0CB8-4741-765B4DA10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/>
              <a:t>[Insérer]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C13898A7-B401-B21C-60EA-01DBEA2323A7}"/>
              </a:ext>
            </a:extLst>
          </p:cNvPr>
          <p:cNvSpPr txBox="1">
            <a:spLocks/>
          </p:cNvSpPr>
          <p:nvPr/>
        </p:nvSpPr>
        <p:spPr>
          <a:xfrm>
            <a:off x="1017256" y="1036864"/>
            <a:ext cx="10157488" cy="1349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1300" dirty="0"/>
              <a:t>L’équipe candidate devra synthétiquement présenter les points forts de l’équipe de maitrise d’œuvre proposée. 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842EEA4-E4C2-AD12-4258-46CD50217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/>
          </a:bodyPr>
          <a:lstStyle/>
          <a:p>
            <a:pPr algn="r"/>
            <a:r>
              <a:rPr lang="fr-FR" sz="2500" b="1" dirty="0"/>
              <a:t>Composition et compétences du groupement</a:t>
            </a:r>
          </a:p>
        </p:txBody>
      </p:sp>
    </p:spTree>
    <p:extLst>
      <p:ext uri="{BB962C8B-B14F-4D97-AF65-F5344CB8AC3E}">
        <p14:creationId xmlns:p14="http://schemas.microsoft.com/office/powerpoint/2010/main" val="152220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3C56B-0ADB-9383-5954-CCD7D0BD3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2B6F06-AE75-2AC2-9F7F-877C1584D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DD6EF4D6-3545-7E38-AE69-53A515386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 fontScale="90000"/>
          </a:bodyPr>
          <a:lstStyle/>
          <a:p>
            <a:pPr algn="r"/>
            <a:r>
              <a:rPr lang="fr-FR" sz="2800" b="1" dirty="0"/>
              <a:t>Moyens humains mis en œuvre pour l’exécution de la mission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F676571C-2DB4-59BF-53C0-875327859A85}"/>
              </a:ext>
            </a:extLst>
          </p:cNvPr>
          <p:cNvSpPr txBox="1">
            <a:spLocks/>
          </p:cNvSpPr>
          <p:nvPr/>
        </p:nvSpPr>
        <p:spPr>
          <a:xfrm>
            <a:off x="1017256" y="1126671"/>
            <a:ext cx="10157488" cy="530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300" dirty="0"/>
              <a:t>L’équipe candidate devra préciser pour chaque membre les moyens humains mis en œuvre  pour l’exécution de la mission : Expérience des membres, dimensionnement de l’équipe.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1E4F6C54-F21B-A08A-8BF8-1EFD35F67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689706"/>
              </p:ext>
            </p:extLst>
          </p:nvPr>
        </p:nvGraphicFramePr>
        <p:xfrm>
          <a:off x="1084734" y="1982226"/>
          <a:ext cx="10157488" cy="452854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454359">
                  <a:extLst>
                    <a:ext uri="{9D8B030D-6E8A-4147-A177-3AD203B41FA5}">
                      <a16:colId xmlns:a16="http://schemas.microsoft.com/office/drawing/2014/main" val="327198723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080327559"/>
                    </a:ext>
                  </a:extLst>
                </a:gridCol>
                <a:gridCol w="5959929">
                  <a:extLst>
                    <a:ext uri="{9D8B030D-6E8A-4147-A177-3AD203B41FA5}">
                      <a16:colId xmlns:a16="http://schemas.microsoft.com/office/drawing/2014/main" val="3620273487"/>
                    </a:ext>
                  </a:extLst>
                </a:gridCol>
              </a:tblGrid>
              <a:tr h="424543">
                <a:tc>
                  <a:txBody>
                    <a:bodyPr/>
                    <a:lstStyle/>
                    <a:p>
                      <a:r>
                        <a:rPr lang="fr-FR" sz="1300" dirty="0"/>
                        <a:t>FONCTION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NOM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MOYENS HUMAINS MIS EN OEUVRE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68825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Mandataire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155888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00680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560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7942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9F3A7-7649-0911-8F62-0ADA76B44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5A95626-02FC-88AB-CBFC-CD054368F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9904C1E-C73A-8127-F736-AEC7413CD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 fontScale="90000"/>
          </a:bodyPr>
          <a:lstStyle/>
          <a:p>
            <a:pPr algn="r"/>
            <a:r>
              <a:rPr lang="fr-FR" sz="2800" b="1" dirty="0"/>
              <a:t>Moyens humains mis en œuvre pour l’exécution de la mission 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BF9F000-65FC-3EFB-5D9B-ACAC718DF362}"/>
              </a:ext>
            </a:extLst>
          </p:cNvPr>
          <p:cNvSpPr txBox="1">
            <a:spLocks/>
          </p:cNvSpPr>
          <p:nvPr/>
        </p:nvSpPr>
        <p:spPr>
          <a:xfrm>
            <a:off x="1017256" y="1126671"/>
            <a:ext cx="10157488" cy="530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300" dirty="0"/>
              <a:t>L’équipe candidate devra préciser pour chaque membre les moyens humains mis en œuvre  pour l’exécution de la mission : Expérience des membres, dimensionnement de l’équipe.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E89EDF72-8E8E-3CE2-5620-8C77928B7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628441"/>
              </p:ext>
            </p:extLst>
          </p:nvPr>
        </p:nvGraphicFramePr>
        <p:xfrm>
          <a:off x="1084734" y="1982226"/>
          <a:ext cx="10157488" cy="4528543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454359">
                  <a:extLst>
                    <a:ext uri="{9D8B030D-6E8A-4147-A177-3AD203B41FA5}">
                      <a16:colId xmlns:a16="http://schemas.microsoft.com/office/drawing/2014/main" val="327198723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080327559"/>
                    </a:ext>
                  </a:extLst>
                </a:gridCol>
                <a:gridCol w="5959929">
                  <a:extLst>
                    <a:ext uri="{9D8B030D-6E8A-4147-A177-3AD203B41FA5}">
                      <a16:colId xmlns:a16="http://schemas.microsoft.com/office/drawing/2014/main" val="3620273487"/>
                    </a:ext>
                  </a:extLst>
                </a:gridCol>
              </a:tblGrid>
              <a:tr h="424543">
                <a:tc>
                  <a:txBody>
                    <a:bodyPr/>
                    <a:lstStyle/>
                    <a:p>
                      <a:r>
                        <a:rPr lang="fr-FR" sz="1300" dirty="0"/>
                        <a:t>FONCTION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NOM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MOYENS HUMAINS MIS EN OEUVRE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688252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155888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00680"/>
                  </a:ext>
                </a:extLst>
              </a:tr>
              <a:tr h="1368000">
                <a:tc>
                  <a:txBody>
                    <a:bodyPr/>
                    <a:lstStyle/>
                    <a:p>
                      <a:r>
                        <a:rPr lang="fr-FR" sz="1300" dirty="0"/>
                        <a:t>Co-traitant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35604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11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E1254C-D8FB-DD0A-A6C2-29E7D1008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EB441FB-C845-80A0-5E8F-4618288E4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/>
              <a:t>[Insérer]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E075DC1-CF49-E782-F377-BA9306BB6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/>
          </a:bodyPr>
          <a:lstStyle/>
          <a:p>
            <a:pPr algn="r"/>
            <a:r>
              <a:rPr lang="fr-FR" sz="2800" b="1" dirty="0"/>
              <a:t>Organigramme de l’équipe dédiée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2238728E-1E28-AECD-228A-2F7944403658}"/>
              </a:ext>
            </a:extLst>
          </p:cNvPr>
          <p:cNvSpPr txBox="1">
            <a:spLocks/>
          </p:cNvSpPr>
          <p:nvPr/>
        </p:nvSpPr>
        <p:spPr>
          <a:xfrm>
            <a:off x="1017256" y="933938"/>
            <a:ext cx="10157488" cy="530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300" dirty="0"/>
              <a:t>L’équipe candidate devra insérer l’organigramme de son groupement</a:t>
            </a:r>
          </a:p>
        </p:txBody>
      </p:sp>
    </p:spTree>
    <p:extLst>
      <p:ext uri="{BB962C8B-B14F-4D97-AF65-F5344CB8AC3E}">
        <p14:creationId xmlns:p14="http://schemas.microsoft.com/office/powerpoint/2010/main" val="3968058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CA7FB8-3F65-D2AB-2B9D-616CCACD1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EB0881-ED9E-466E-F07F-20046411E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369" y="1497378"/>
            <a:ext cx="10515600" cy="4426684"/>
          </a:xfrm>
        </p:spPr>
        <p:txBody>
          <a:bodyPr>
            <a:normAutofit/>
          </a:bodyPr>
          <a:lstStyle/>
          <a:p>
            <a:r>
              <a:rPr lang="fr-FR" dirty="0"/>
              <a:t>[Insérer]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AA2B6EE-6E16-57CE-4B95-84E9E13ED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1260" y="369092"/>
            <a:ext cx="7350962" cy="667772"/>
          </a:xfrm>
        </p:spPr>
        <p:txBody>
          <a:bodyPr anchor="t">
            <a:normAutofit fontScale="90000"/>
          </a:bodyPr>
          <a:lstStyle/>
          <a:p>
            <a:pPr algn="r"/>
            <a:r>
              <a:rPr lang="fr-FR" sz="2800" b="1" dirty="0"/>
              <a:t>Présentation de la méthodologie de travail au sein du groupement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1F44D466-6BDF-D55D-8594-FA99357D81E2}"/>
              </a:ext>
            </a:extLst>
          </p:cNvPr>
          <p:cNvSpPr txBox="1">
            <a:spLocks/>
          </p:cNvSpPr>
          <p:nvPr/>
        </p:nvSpPr>
        <p:spPr>
          <a:xfrm>
            <a:off x="1017256" y="1126671"/>
            <a:ext cx="10157488" cy="530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1300" dirty="0"/>
              <a:t>L’équipe candidate devra présenter sa méthodologie de travail en tant que groupement, ainsi que la répartition des rôles </a:t>
            </a:r>
            <a:r>
              <a:rPr lang="fr-FR" sz="1300"/>
              <a:t>entre chacun.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18906860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2f0954b-ccab-49d1-87f7-bc47e2629da8">
      <Terms xmlns="http://schemas.microsoft.com/office/infopath/2007/PartnerControls"/>
    </lcf76f155ced4ddcb4097134ff3c332f>
    <TaxCatchAll xmlns="e3d6c79a-b1b2-459b-b480-aed4727e86f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AE9D3332E8EC14396CCC06F22B910D9" ma:contentTypeVersion="14" ma:contentTypeDescription="Crée un document." ma:contentTypeScope="" ma:versionID="b7b5125735ad60eeda45b075a44b2b70">
  <xsd:schema xmlns:xsd="http://www.w3.org/2001/XMLSchema" xmlns:xs="http://www.w3.org/2001/XMLSchema" xmlns:p="http://schemas.microsoft.com/office/2006/metadata/properties" xmlns:ns2="12f0954b-ccab-49d1-87f7-bc47e2629da8" xmlns:ns3="e3d6c79a-b1b2-459b-b480-aed4727e86f3" targetNamespace="http://schemas.microsoft.com/office/2006/metadata/properties" ma:root="true" ma:fieldsID="69085813ad040e3fb2b101c7c0f1a11e" ns2:_="" ns3:_="">
    <xsd:import namespace="12f0954b-ccab-49d1-87f7-bc47e2629da8"/>
    <xsd:import namespace="e3d6c79a-b1b2-459b-b480-aed4727e86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f0954b-ccab-49d1-87f7-bc47e2629d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befe276c-e4fb-4daa-8f6d-ee13c2bbb2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d6c79a-b1b2-459b-b480-aed4727e86f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98461c86-9d8e-474c-b2f5-3305f76d362c}" ma:internalName="TaxCatchAll" ma:showField="CatchAllData" ma:web="e3d6c79a-b1b2-459b-b480-aed4727e86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B93979-629E-45E6-AA3D-E5A6A1B20F20}">
  <ds:schemaRefs>
    <ds:schemaRef ds:uri="http://schemas.microsoft.com/office/2006/metadata/properties"/>
    <ds:schemaRef ds:uri="http://schemas.microsoft.com/office/infopath/2007/PartnerControls"/>
    <ds:schemaRef ds:uri="12f0954b-ccab-49d1-87f7-bc47e2629da8"/>
    <ds:schemaRef ds:uri="e3d6c79a-b1b2-459b-b480-aed4727e86f3"/>
  </ds:schemaRefs>
</ds:datastoreItem>
</file>

<file path=customXml/itemProps2.xml><?xml version="1.0" encoding="utf-8"?>
<ds:datastoreItem xmlns:ds="http://schemas.openxmlformats.org/officeDocument/2006/customXml" ds:itemID="{93D71939-383D-400A-A005-9A45CC2D1F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3B7C0D-90A1-4506-9C2F-DF68B5E24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f0954b-ccab-49d1-87f7-bc47e2629da8"/>
    <ds:schemaRef ds:uri="e3d6c79a-b1b2-459b-b480-aed4727e86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292</Words>
  <Application>Microsoft Office PowerPoint</Application>
  <PresentationFormat>Grand écran</PresentationFormat>
  <Paragraphs>44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Thème Office</vt:lpstr>
      <vt:lpstr>Pièce 6 : Note de présentation</vt:lpstr>
      <vt:lpstr>Composition et compétences du groupement</vt:lpstr>
      <vt:lpstr>Composition et compétences du groupement</vt:lpstr>
      <vt:lpstr>Moyens humains mis en œuvre pour l’exécution de la mission </vt:lpstr>
      <vt:lpstr>Moyens humains mis en œuvre pour l’exécution de la mission </vt:lpstr>
      <vt:lpstr>Organigramme de l’équipe dédiée</vt:lpstr>
      <vt:lpstr>Présentation de la méthodologie de travail au sein du groupement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Nefertari Jupiter</dc:creator>
  <cp:lastModifiedBy>Céline MATHY</cp:lastModifiedBy>
  <cp:revision>3</cp:revision>
  <dcterms:created xsi:type="dcterms:W3CDTF">2024-04-19T12:04:38Z</dcterms:created>
  <dcterms:modified xsi:type="dcterms:W3CDTF">2025-07-10T16:07:14Z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0x0101000AE9D3332E8EC14396CCC06F22B910D9</vt:lpwstr>
  </property>
  <property fmtid="{D5CDD505-2E9C-101B-9397-08002B2CF9AE}" pid="3" name="MediaServiceImageTags">
    <vt:lpwstr/>
  </property>
</Properties>
</file>