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2"/>
  </p:notesMasterIdLst>
  <p:handoutMasterIdLst>
    <p:handoutMasterId r:id="rId13"/>
  </p:handoutMasterIdLst>
  <p:sldIdLst>
    <p:sldId id="278" r:id="rId5"/>
    <p:sldId id="279" r:id="rId6"/>
    <p:sldId id="285" r:id="rId7"/>
    <p:sldId id="281" r:id="rId8"/>
    <p:sldId id="282" r:id="rId9"/>
    <p:sldId id="283" r:id="rId10"/>
    <p:sldId id="284" r:id="rId11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D929E89-1369-45B5-B7D0-216A97443108}" v="37" dt="2025-07-07T08:22:48.08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C083E6E3-FA7D-4D7B-A595-EF9225AFEA82}" styleName="Style léger 1 - Accentuation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F5AB1C69-6EDB-4FF4-983F-18BD219EF322}" styleName="Style moyen 2 - Accentuation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117" d="100"/>
          <a:sy n="117" d="100"/>
        </p:scale>
        <p:origin x="35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handoutMaster" Target="handoutMasters/handoutMaster1.xml"/><Relationship Id="rId18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microsoft.com/office/2015/10/relationships/revisionInfo" Target="revisionInfo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éline MATHY" userId="b4df2f6f-597f-4db0-ba42-4968507dde9f" providerId="ADAL" clId="{6A28A0BF-F036-409F-AA5E-77B8875A629C}"/>
    <pc:docChg chg="undo custSel addSld delSld modSld">
      <pc:chgData name="Céline MATHY" userId="b4df2f6f-597f-4db0-ba42-4968507dde9f" providerId="ADAL" clId="{6A28A0BF-F036-409F-AA5E-77B8875A629C}" dt="2025-06-30T14:18:48.060" v="542" actId="6549"/>
      <pc:docMkLst>
        <pc:docMk/>
      </pc:docMkLst>
      <pc:sldChg chg="modSp mod">
        <pc:chgData name="Céline MATHY" userId="b4df2f6f-597f-4db0-ba42-4968507dde9f" providerId="ADAL" clId="{6A28A0BF-F036-409F-AA5E-77B8875A629C}" dt="2025-06-30T14:18:08.622" v="490" actId="20577"/>
        <pc:sldMkLst>
          <pc:docMk/>
          <pc:sldMk cId="3382493259" sldId="260"/>
        </pc:sldMkLst>
      </pc:sldChg>
      <pc:sldChg chg="modSp mod">
        <pc:chgData name="Céline MATHY" userId="b4df2f6f-597f-4db0-ba42-4968507dde9f" providerId="ADAL" clId="{6A28A0BF-F036-409F-AA5E-77B8875A629C}" dt="2025-06-30T14:18:15.027" v="498" actId="20577"/>
        <pc:sldMkLst>
          <pc:docMk/>
          <pc:sldMk cId="2956570454" sldId="261"/>
        </pc:sldMkLst>
      </pc:sldChg>
      <pc:sldChg chg="modSp mod">
        <pc:chgData name="Céline MATHY" userId="b4df2f6f-597f-4db0-ba42-4968507dde9f" providerId="ADAL" clId="{6A28A0BF-F036-409F-AA5E-77B8875A629C}" dt="2025-06-30T14:18:12.499" v="494" actId="6549"/>
        <pc:sldMkLst>
          <pc:docMk/>
          <pc:sldMk cId="714311683" sldId="262"/>
        </pc:sldMkLst>
      </pc:sldChg>
      <pc:sldChg chg="modSp mod">
        <pc:chgData name="Céline MATHY" userId="b4df2f6f-597f-4db0-ba42-4968507dde9f" providerId="ADAL" clId="{6A28A0BF-F036-409F-AA5E-77B8875A629C}" dt="2025-06-30T14:18:21.201" v="506" actId="6549"/>
        <pc:sldMkLst>
          <pc:docMk/>
          <pc:sldMk cId="1817125738" sldId="263"/>
        </pc:sldMkLst>
      </pc:sldChg>
      <pc:sldChg chg="modSp del mod">
        <pc:chgData name="Céline MATHY" userId="b4df2f6f-597f-4db0-ba42-4968507dde9f" providerId="ADAL" clId="{6A28A0BF-F036-409F-AA5E-77B8875A629C}" dt="2025-06-30T14:02:56.464" v="138" actId="2696"/>
        <pc:sldMkLst>
          <pc:docMk/>
          <pc:sldMk cId="275556182" sldId="264"/>
        </pc:sldMkLst>
      </pc:sldChg>
      <pc:sldChg chg="modSp del">
        <pc:chgData name="Céline MATHY" userId="b4df2f6f-597f-4db0-ba42-4968507dde9f" providerId="ADAL" clId="{6A28A0BF-F036-409F-AA5E-77B8875A629C}" dt="2025-06-30T14:02:53.767" v="137" actId="2696"/>
        <pc:sldMkLst>
          <pc:docMk/>
          <pc:sldMk cId="856604512" sldId="265"/>
        </pc:sldMkLst>
      </pc:sldChg>
      <pc:sldChg chg="modSp mod">
        <pc:chgData name="Céline MATHY" userId="b4df2f6f-597f-4db0-ba42-4968507dde9f" providerId="ADAL" clId="{6A28A0BF-F036-409F-AA5E-77B8875A629C}" dt="2025-06-30T14:18:35.675" v="526" actId="6549"/>
        <pc:sldMkLst>
          <pc:docMk/>
          <pc:sldMk cId="1273424052" sldId="266"/>
        </pc:sldMkLst>
      </pc:sldChg>
      <pc:sldChg chg="modSp mod">
        <pc:chgData name="Céline MATHY" userId="b4df2f6f-597f-4db0-ba42-4968507dde9f" providerId="ADAL" clId="{6A28A0BF-F036-409F-AA5E-77B8875A629C}" dt="2025-06-30T14:18:40.408" v="534" actId="20577"/>
        <pc:sldMkLst>
          <pc:docMk/>
          <pc:sldMk cId="1401126225" sldId="267"/>
        </pc:sldMkLst>
      </pc:sldChg>
      <pc:sldChg chg="modSp mod">
        <pc:chgData name="Céline MATHY" userId="b4df2f6f-597f-4db0-ba42-4968507dde9f" providerId="ADAL" clId="{6A28A0BF-F036-409F-AA5E-77B8875A629C}" dt="2025-06-30T14:18:44.226" v="538" actId="20577"/>
        <pc:sldMkLst>
          <pc:docMk/>
          <pc:sldMk cId="2303052459" sldId="268"/>
        </pc:sldMkLst>
      </pc:sldChg>
      <pc:sldChg chg="del">
        <pc:chgData name="Céline MATHY" userId="b4df2f6f-597f-4db0-ba42-4968507dde9f" providerId="ADAL" clId="{6A28A0BF-F036-409F-AA5E-77B8875A629C}" dt="2025-06-30T14:03:30.490" v="142" actId="2696"/>
        <pc:sldMkLst>
          <pc:docMk/>
          <pc:sldMk cId="245279262" sldId="269"/>
        </pc:sldMkLst>
      </pc:sldChg>
      <pc:sldChg chg="del">
        <pc:chgData name="Céline MATHY" userId="b4df2f6f-597f-4db0-ba42-4968507dde9f" providerId="ADAL" clId="{6A28A0BF-F036-409F-AA5E-77B8875A629C}" dt="2025-06-30T14:03:32.288" v="143" actId="2696"/>
        <pc:sldMkLst>
          <pc:docMk/>
          <pc:sldMk cId="3244154912" sldId="270"/>
        </pc:sldMkLst>
      </pc:sldChg>
      <pc:sldChg chg="del">
        <pc:chgData name="Céline MATHY" userId="b4df2f6f-597f-4db0-ba42-4968507dde9f" providerId="ADAL" clId="{6A28A0BF-F036-409F-AA5E-77B8875A629C}" dt="2025-06-30T14:03:34.157" v="144" actId="2696"/>
        <pc:sldMkLst>
          <pc:docMk/>
          <pc:sldMk cId="1425529160" sldId="271"/>
        </pc:sldMkLst>
      </pc:sldChg>
      <pc:sldChg chg="addSp delSp modSp del mod setBg addAnim delAnim setClrOvrMap delDesignElem chgLayout">
        <pc:chgData name="Céline MATHY" userId="b4df2f6f-597f-4db0-ba42-4968507dde9f" providerId="ADAL" clId="{6A28A0BF-F036-409F-AA5E-77B8875A629C}" dt="2025-06-30T14:11:29.042" v="458" actId="2696"/>
        <pc:sldMkLst>
          <pc:docMk/>
          <pc:sldMk cId="1141998417" sldId="272"/>
        </pc:sldMkLst>
      </pc:sldChg>
      <pc:sldChg chg="modSp add mod">
        <pc:chgData name="Céline MATHY" userId="b4df2f6f-597f-4db0-ba42-4968507dde9f" providerId="ADAL" clId="{6A28A0BF-F036-409F-AA5E-77B8875A629C}" dt="2025-06-30T14:18:17.713" v="502" actId="20577"/>
        <pc:sldMkLst>
          <pc:docMk/>
          <pc:sldMk cId="92164449" sldId="273"/>
        </pc:sldMkLst>
      </pc:sldChg>
      <pc:sldChg chg="del">
        <pc:chgData name="Céline MATHY" userId="b4df2f6f-597f-4db0-ba42-4968507dde9f" providerId="ADAL" clId="{6A28A0BF-F036-409F-AA5E-77B8875A629C}" dt="2025-06-30T14:01:53.800" v="114" actId="2696"/>
        <pc:sldMkLst>
          <pc:docMk/>
          <pc:sldMk cId="1719863340" sldId="273"/>
        </pc:sldMkLst>
      </pc:sldChg>
      <pc:sldChg chg="del">
        <pc:chgData name="Céline MATHY" userId="b4df2f6f-597f-4db0-ba42-4968507dde9f" providerId="ADAL" clId="{6A28A0BF-F036-409F-AA5E-77B8875A629C}" dt="2025-06-30T14:01:56.001" v="115" actId="2696"/>
        <pc:sldMkLst>
          <pc:docMk/>
          <pc:sldMk cId="1499278014" sldId="274"/>
        </pc:sldMkLst>
      </pc:sldChg>
      <pc:sldChg chg="modSp add mod">
        <pc:chgData name="Céline MATHY" userId="b4df2f6f-597f-4db0-ba42-4968507dde9f" providerId="ADAL" clId="{6A28A0BF-F036-409F-AA5E-77B8875A629C}" dt="2025-06-30T14:18:30.718" v="518" actId="20577"/>
        <pc:sldMkLst>
          <pc:docMk/>
          <pc:sldMk cId="3871380774" sldId="274"/>
        </pc:sldMkLst>
      </pc:sldChg>
      <pc:sldChg chg="del">
        <pc:chgData name="Céline MATHY" userId="b4df2f6f-597f-4db0-ba42-4968507dde9f" providerId="ADAL" clId="{6A28A0BF-F036-409F-AA5E-77B8875A629C}" dt="2025-06-30T14:01:59.194" v="116" actId="2696"/>
        <pc:sldMkLst>
          <pc:docMk/>
          <pc:sldMk cId="1164851535" sldId="275"/>
        </pc:sldMkLst>
      </pc:sldChg>
      <pc:sldChg chg="modSp add mod">
        <pc:chgData name="Céline MATHY" userId="b4df2f6f-597f-4db0-ba42-4968507dde9f" providerId="ADAL" clId="{6A28A0BF-F036-409F-AA5E-77B8875A629C}" dt="2025-06-30T14:18:27.553" v="514" actId="20577"/>
        <pc:sldMkLst>
          <pc:docMk/>
          <pc:sldMk cId="3152851364" sldId="275"/>
        </pc:sldMkLst>
      </pc:sldChg>
      <pc:sldChg chg="modSp add mod">
        <pc:chgData name="Céline MATHY" userId="b4df2f6f-597f-4db0-ba42-4968507dde9f" providerId="ADAL" clId="{6A28A0BF-F036-409F-AA5E-77B8875A629C}" dt="2025-06-30T14:18:24.147" v="510" actId="20577"/>
        <pc:sldMkLst>
          <pc:docMk/>
          <pc:sldMk cId="482015099" sldId="276"/>
        </pc:sldMkLst>
      </pc:sldChg>
      <pc:sldChg chg="modSp add mod">
        <pc:chgData name="Céline MATHY" userId="b4df2f6f-597f-4db0-ba42-4968507dde9f" providerId="ADAL" clId="{6A28A0BF-F036-409F-AA5E-77B8875A629C}" dt="2025-06-30T14:18:48.060" v="542" actId="6549"/>
        <pc:sldMkLst>
          <pc:docMk/>
          <pc:sldMk cId="1881594204" sldId="277"/>
        </pc:sldMkLst>
      </pc:sldChg>
      <pc:sldChg chg="addSp delSp modSp new mod setBg">
        <pc:chgData name="Céline MATHY" userId="b4df2f6f-597f-4db0-ba42-4968507dde9f" providerId="ADAL" clId="{6A28A0BF-F036-409F-AA5E-77B8875A629C}" dt="2025-06-30T14:15:53.743" v="486" actId="13926"/>
        <pc:sldMkLst>
          <pc:docMk/>
          <pc:sldMk cId="1898179500" sldId="278"/>
        </pc:sldMkLst>
        <pc:spChg chg="mod">
          <ac:chgData name="Céline MATHY" userId="b4df2f6f-597f-4db0-ba42-4968507dde9f" providerId="ADAL" clId="{6A28A0BF-F036-409F-AA5E-77B8875A629C}" dt="2025-06-30T14:15:53.743" v="486" actId="13926"/>
          <ac:spMkLst>
            <pc:docMk/>
            <pc:sldMk cId="1898179500" sldId="278"/>
            <ac:spMk id="2" creationId="{E1DE7CB8-F386-DFDF-8D0A-B65D8E80ACF5}"/>
          </ac:spMkLst>
        </pc:spChg>
        <pc:spChg chg="mod ord">
          <ac:chgData name="Céline MATHY" userId="b4df2f6f-597f-4db0-ba42-4968507dde9f" providerId="ADAL" clId="{6A28A0BF-F036-409F-AA5E-77B8875A629C}" dt="2025-06-30T14:13:35.576" v="485" actId="20577"/>
          <ac:spMkLst>
            <pc:docMk/>
            <pc:sldMk cId="1898179500" sldId="278"/>
            <ac:spMk id="3" creationId="{108E11C6-992D-CA30-595F-43EFB12AD487}"/>
          </ac:spMkLst>
        </pc:spChg>
        <pc:spChg chg="add">
          <ac:chgData name="Céline MATHY" userId="b4df2f6f-597f-4db0-ba42-4968507dde9f" providerId="ADAL" clId="{6A28A0BF-F036-409F-AA5E-77B8875A629C}" dt="2025-06-30T14:13:30.064" v="483" actId="26606"/>
          <ac:spMkLst>
            <pc:docMk/>
            <pc:sldMk cId="1898179500" sldId="278"/>
            <ac:spMk id="14" creationId="{4D867C6C-C426-3E30-5446-52685E13AF54}"/>
          </ac:spMkLst>
        </pc:spChg>
        <pc:picChg chg="add mod">
          <ac:chgData name="Céline MATHY" userId="b4df2f6f-597f-4db0-ba42-4968507dde9f" providerId="ADAL" clId="{6A28A0BF-F036-409F-AA5E-77B8875A629C}" dt="2025-06-30T14:13:30.064" v="483" actId="26606"/>
          <ac:picMkLst>
            <pc:docMk/>
            <pc:sldMk cId="1898179500" sldId="278"/>
            <ac:picMk id="4" creationId="{57AEA9F2-856C-32C1-B4F6-CA8C0899F463}"/>
          </ac:picMkLst>
        </pc:picChg>
      </pc:sldChg>
    </pc:docChg>
  </pc:docChgLst>
  <pc:docChgLst>
    <pc:chgData name="Céline MATHY" userId="b4df2f6f-597f-4db0-ba42-4968507dde9f" providerId="ADAL" clId="{6A5CC347-AE2B-4724-B3FC-085FBB720F5A}"/>
    <pc:docChg chg="undo custSel addSld delSld modSld sldOrd">
      <pc:chgData name="Céline MATHY" userId="b4df2f6f-597f-4db0-ba42-4968507dde9f" providerId="ADAL" clId="{6A5CC347-AE2B-4724-B3FC-085FBB720F5A}" dt="2025-06-25T15:57:23.063" v="2578" actId="20577"/>
      <pc:docMkLst>
        <pc:docMk/>
      </pc:docMkLst>
      <pc:sldChg chg="delSp modSp del mod">
        <pc:chgData name="Céline MATHY" userId="b4df2f6f-597f-4db0-ba42-4968507dde9f" providerId="ADAL" clId="{6A5CC347-AE2B-4724-B3FC-085FBB720F5A}" dt="2025-06-24T09:40:27.845" v="555" actId="2696"/>
        <pc:sldMkLst>
          <pc:docMk/>
          <pc:sldMk cId="2278531775" sldId="256"/>
        </pc:sldMkLst>
      </pc:sldChg>
      <pc:sldChg chg="delSp del mod">
        <pc:chgData name="Céline MATHY" userId="b4df2f6f-597f-4db0-ba42-4968507dde9f" providerId="ADAL" clId="{6A5CC347-AE2B-4724-B3FC-085FBB720F5A}" dt="2025-06-24T09:44:47.484" v="1307" actId="2696"/>
        <pc:sldMkLst>
          <pc:docMk/>
          <pc:sldMk cId="3894457817" sldId="258"/>
        </pc:sldMkLst>
      </pc:sldChg>
      <pc:sldChg chg="delSp del mod">
        <pc:chgData name="Céline MATHY" userId="b4df2f6f-597f-4db0-ba42-4968507dde9f" providerId="ADAL" clId="{6A5CC347-AE2B-4724-B3FC-085FBB720F5A}" dt="2025-06-24T09:46:37.315" v="1415" actId="2696"/>
        <pc:sldMkLst>
          <pc:docMk/>
          <pc:sldMk cId="1568090316" sldId="259"/>
        </pc:sldMkLst>
      </pc:sldChg>
      <pc:sldChg chg="addSp modSp new mod ord">
        <pc:chgData name="Céline MATHY" userId="b4df2f6f-597f-4db0-ba42-4968507dde9f" providerId="ADAL" clId="{6A5CC347-AE2B-4724-B3FC-085FBB720F5A}" dt="2025-06-24T13:15:30.814" v="2446" actId="20577"/>
        <pc:sldMkLst>
          <pc:docMk/>
          <pc:sldMk cId="3382493259" sldId="260"/>
        </pc:sldMkLst>
      </pc:sldChg>
      <pc:sldChg chg="modSp add mod">
        <pc:chgData name="Céline MATHY" userId="b4df2f6f-597f-4db0-ba42-4968507dde9f" providerId="ADAL" clId="{6A5CC347-AE2B-4724-B3FC-085FBB720F5A}" dt="2025-06-24T13:16:31.559" v="2536" actId="20577"/>
        <pc:sldMkLst>
          <pc:docMk/>
          <pc:sldMk cId="2956570454" sldId="261"/>
        </pc:sldMkLst>
      </pc:sldChg>
      <pc:sldChg chg="modSp add mod">
        <pc:chgData name="Céline MATHY" userId="b4df2f6f-597f-4db0-ba42-4968507dde9f" providerId="ADAL" clId="{6A5CC347-AE2B-4724-B3FC-085FBB720F5A}" dt="2025-06-24T13:15:35.298" v="2453" actId="20577"/>
        <pc:sldMkLst>
          <pc:docMk/>
          <pc:sldMk cId="714311683" sldId="262"/>
        </pc:sldMkLst>
      </pc:sldChg>
      <pc:sldChg chg="delSp modSp add mod">
        <pc:chgData name="Céline MATHY" userId="b4df2f6f-597f-4db0-ba42-4968507dde9f" providerId="ADAL" clId="{6A5CC347-AE2B-4724-B3FC-085FBB720F5A}" dt="2025-06-24T13:15:43.330" v="2469" actId="20577"/>
        <pc:sldMkLst>
          <pc:docMk/>
          <pc:sldMk cId="1817125738" sldId="263"/>
        </pc:sldMkLst>
      </pc:sldChg>
      <pc:sldChg chg="modSp add mod">
        <pc:chgData name="Céline MATHY" userId="b4df2f6f-597f-4db0-ba42-4968507dde9f" providerId="ADAL" clId="{6A5CC347-AE2B-4724-B3FC-085FBB720F5A}" dt="2025-06-24T13:15:48.930" v="2485" actId="20577"/>
        <pc:sldMkLst>
          <pc:docMk/>
          <pc:sldMk cId="275556182" sldId="264"/>
        </pc:sldMkLst>
      </pc:sldChg>
      <pc:sldChg chg="addSp delSp modSp add mod">
        <pc:chgData name="Céline MATHY" userId="b4df2f6f-597f-4db0-ba42-4968507dde9f" providerId="ADAL" clId="{6A5CC347-AE2B-4724-B3FC-085FBB720F5A}" dt="2025-06-24T13:15:45.997" v="2477" actId="20577"/>
        <pc:sldMkLst>
          <pc:docMk/>
          <pc:sldMk cId="856604512" sldId="265"/>
        </pc:sldMkLst>
      </pc:sldChg>
      <pc:sldChg chg="modSp add mod">
        <pc:chgData name="Céline MATHY" userId="b4df2f6f-597f-4db0-ba42-4968507dde9f" providerId="ADAL" clId="{6A5CC347-AE2B-4724-B3FC-085FBB720F5A}" dt="2025-06-24T13:15:52.401" v="2493" actId="20577"/>
        <pc:sldMkLst>
          <pc:docMk/>
          <pc:sldMk cId="1273424052" sldId="266"/>
        </pc:sldMkLst>
      </pc:sldChg>
      <pc:sldChg chg="modSp add mod">
        <pc:chgData name="Céline MATHY" userId="b4df2f6f-597f-4db0-ba42-4968507dde9f" providerId="ADAL" clId="{6A5CC347-AE2B-4724-B3FC-085FBB720F5A}" dt="2025-06-24T13:15:55.997" v="2501" actId="20577"/>
        <pc:sldMkLst>
          <pc:docMk/>
          <pc:sldMk cId="1401126225" sldId="267"/>
        </pc:sldMkLst>
      </pc:sldChg>
      <pc:sldChg chg="modSp add mod">
        <pc:chgData name="Céline MATHY" userId="b4df2f6f-597f-4db0-ba42-4968507dde9f" providerId="ADAL" clId="{6A5CC347-AE2B-4724-B3FC-085FBB720F5A}" dt="2025-06-24T13:15:59.292" v="2509" actId="20577"/>
        <pc:sldMkLst>
          <pc:docMk/>
          <pc:sldMk cId="2303052459" sldId="268"/>
        </pc:sldMkLst>
      </pc:sldChg>
      <pc:sldChg chg="modSp add mod">
        <pc:chgData name="Céline MATHY" userId="b4df2f6f-597f-4db0-ba42-4968507dde9f" providerId="ADAL" clId="{6A5CC347-AE2B-4724-B3FC-085FBB720F5A}" dt="2025-06-24T13:16:02.175" v="2517" actId="20577"/>
        <pc:sldMkLst>
          <pc:docMk/>
          <pc:sldMk cId="245279262" sldId="269"/>
        </pc:sldMkLst>
      </pc:sldChg>
      <pc:sldChg chg="modSp add mod">
        <pc:chgData name="Céline MATHY" userId="b4df2f6f-597f-4db0-ba42-4968507dde9f" providerId="ADAL" clId="{6A5CC347-AE2B-4724-B3FC-085FBB720F5A}" dt="2025-06-24T13:16:05.721" v="2525" actId="20577"/>
        <pc:sldMkLst>
          <pc:docMk/>
          <pc:sldMk cId="3244154912" sldId="270"/>
        </pc:sldMkLst>
      </pc:sldChg>
      <pc:sldChg chg="modSp add mod">
        <pc:chgData name="Céline MATHY" userId="b4df2f6f-597f-4db0-ba42-4968507dde9f" providerId="ADAL" clId="{6A5CC347-AE2B-4724-B3FC-085FBB720F5A}" dt="2025-06-24T13:16:22.858" v="2533" actId="20577"/>
        <pc:sldMkLst>
          <pc:docMk/>
          <pc:sldMk cId="1425529160" sldId="271"/>
        </pc:sldMkLst>
      </pc:sldChg>
      <pc:sldChg chg="addSp delSp modSp new mod setBg">
        <pc:chgData name="Céline MATHY" userId="b4df2f6f-597f-4db0-ba42-4968507dde9f" providerId="ADAL" clId="{6A5CC347-AE2B-4724-B3FC-085FBB720F5A}" dt="2025-06-24T13:36:09.425" v="2538" actId="20577"/>
        <pc:sldMkLst>
          <pc:docMk/>
          <pc:sldMk cId="1141998417" sldId="272"/>
        </pc:sldMkLst>
      </pc:sldChg>
      <pc:sldChg chg="modSp add mod">
        <pc:chgData name="Céline MATHY" userId="b4df2f6f-597f-4db0-ba42-4968507dde9f" providerId="ADAL" clId="{6A5CC347-AE2B-4724-B3FC-085FBB720F5A}" dt="2025-06-25T15:57:13.133" v="2572" actId="20577"/>
        <pc:sldMkLst>
          <pc:docMk/>
          <pc:sldMk cId="1719863340" sldId="273"/>
        </pc:sldMkLst>
      </pc:sldChg>
      <pc:sldChg chg="modSp add mod">
        <pc:chgData name="Céline MATHY" userId="b4df2f6f-597f-4db0-ba42-4968507dde9f" providerId="ADAL" clId="{6A5CC347-AE2B-4724-B3FC-085FBB720F5A}" dt="2025-06-25T15:57:20.055" v="2576" actId="20577"/>
        <pc:sldMkLst>
          <pc:docMk/>
          <pc:sldMk cId="1499278014" sldId="274"/>
        </pc:sldMkLst>
      </pc:sldChg>
      <pc:sldChg chg="modSp add mod">
        <pc:chgData name="Céline MATHY" userId="b4df2f6f-597f-4db0-ba42-4968507dde9f" providerId="ADAL" clId="{6A5CC347-AE2B-4724-B3FC-085FBB720F5A}" dt="2025-06-25T15:57:23.063" v="2578" actId="20577"/>
        <pc:sldMkLst>
          <pc:docMk/>
          <pc:sldMk cId="1164851535" sldId="275"/>
        </pc:sldMkLst>
      </pc:sldChg>
    </pc:docChg>
  </pc:docChgLst>
  <pc:docChgLst>
    <pc:chgData name="Clemence FLORA" userId="7f7f10c6-d226-4429-a70c-7daa65d21f48" providerId="ADAL" clId="{E00518A5-4C05-42B2-98C8-2E65F25780B3}"/>
    <pc:docChg chg="custSel addSld delSld modSld">
      <pc:chgData name="Clemence FLORA" userId="7f7f10c6-d226-4429-a70c-7daa65d21f48" providerId="ADAL" clId="{E00518A5-4C05-42B2-98C8-2E65F25780B3}" dt="2025-03-14T18:19:11.331" v="245" actId="20577"/>
      <pc:docMkLst>
        <pc:docMk/>
      </pc:docMkLst>
      <pc:sldChg chg="modSp mod">
        <pc:chgData name="Clemence FLORA" userId="7f7f10c6-d226-4429-a70c-7daa65d21f48" providerId="ADAL" clId="{E00518A5-4C05-42B2-98C8-2E65F25780B3}" dt="2025-03-14T18:19:11.331" v="245" actId="20577"/>
        <pc:sldMkLst>
          <pc:docMk/>
          <pc:sldMk cId="2278531775" sldId="256"/>
        </pc:sldMkLst>
      </pc:sldChg>
      <pc:sldChg chg="delSp modSp mod">
        <pc:chgData name="Clemence FLORA" userId="7f7f10c6-d226-4429-a70c-7daa65d21f48" providerId="ADAL" clId="{E00518A5-4C05-42B2-98C8-2E65F25780B3}" dt="2025-03-14T18:19:00.055" v="239" actId="20577"/>
        <pc:sldMkLst>
          <pc:docMk/>
          <pc:sldMk cId="3894457817" sldId="258"/>
        </pc:sldMkLst>
      </pc:sldChg>
      <pc:sldChg chg="modSp add mod">
        <pc:chgData name="Clemence FLORA" userId="7f7f10c6-d226-4429-a70c-7daa65d21f48" providerId="ADAL" clId="{E00518A5-4C05-42B2-98C8-2E65F25780B3}" dt="2025-03-14T18:19:04.627" v="241" actId="20577"/>
        <pc:sldMkLst>
          <pc:docMk/>
          <pc:sldMk cId="1568090316" sldId="259"/>
        </pc:sldMkLst>
      </pc:sldChg>
      <pc:sldChg chg="delSp modSp del mod">
        <pc:chgData name="Clemence FLORA" userId="7f7f10c6-d226-4429-a70c-7daa65d21f48" providerId="ADAL" clId="{E00518A5-4C05-42B2-98C8-2E65F25780B3}" dt="2025-03-14T13:43:13.468" v="122" actId="47"/>
        <pc:sldMkLst>
          <pc:docMk/>
          <pc:sldMk cId="2531850850" sldId="260"/>
        </pc:sldMkLst>
      </pc:sldChg>
    </pc:docChg>
  </pc:docChgLst>
  <pc:docChgLst>
    <pc:chgData name="Clemence FLORA" userId="7f7f10c6-d226-4429-a70c-7daa65d21f48" providerId="ADAL" clId="{4632C9EE-D1E8-4F25-ACA3-3F2B1787B04F}"/>
    <pc:docChg chg="custSel modSld">
      <pc:chgData name="Clemence FLORA" userId="7f7f10c6-d226-4429-a70c-7daa65d21f48" providerId="ADAL" clId="{4632C9EE-D1E8-4F25-ACA3-3F2B1787B04F}" dt="2025-03-14T12:48:52.481" v="54" actId="20577"/>
      <pc:docMkLst>
        <pc:docMk/>
      </pc:docMkLst>
      <pc:sldChg chg="modSp mod">
        <pc:chgData name="Clemence FLORA" userId="7f7f10c6-d226-4429-a70c-7daa65d21f48" providerId="ADAL" clId="{4632C9EE-D1E8-4F25-ACA3-3F2B1787B04F}" dt="2025-03-14T12:48:52.481" v="54" actId="20577"/>
        <pc:sldMkLst>
          <pc:docMk/>
          <pc:sldMk cId="2531850850" sldId="260"/>
        </pc:sldMkLst>
      </pc:sldChg>
    </pc:docChg>
  </pc:docChgLst>
  <pc:docChgLst>
    <pc:chgData name="Céline MATHY" userId="b4df2f6f-597f-4db0-ba42-4968507dde9f" providerId="ADAL" clId="{FD929E89-1369-45B5-B7D0-216A97443108}"/>
    <pc:docChg chg="undo custSel addSld delSld modSld">
      <pc:chgData name="Céline MATHY" userId="b4df2f6f-597f-4db0-ba42-4968507dde9f" providerId="ADAL" clId="{FD929E89-1369-45B5-B7D0-216A97443108}" dt="2025-07-10T16:07:08.995" v="1926" actId="13926"/>
      <pc:docMkLst>
        <pc:docMk/>
      </pc:docMkLst>
      <pc:sldChg chg="addSp delSp modSp del mod">
        <pc:chgData name="Céline MATHY" userId="b4df2f6f-597f-4db0-ba42-4968507dde9f" providerId="ADAL" clId="{FD929E89-1369-45B5-B7D0-216A97443108}" dt="2025-07-07T08:07:49.398" v="292" actId="2696"/>
        <pc:sldMkLst>
          <pc:docMk/>
          <pc:sldMk cId="3382493259" sldId="260"/>
        </pc:sldMkLst>
      </pc:sldChg>
      <pc:sldChg chg="del">
        <pc:chgData name="Céline MATHY" userId="b4df2f6f-597f-4db0-ba42-4968507dde9f" providerId="ADAL" clId="{FD929E89-1369-45B5-B7D0-216A97443108}" dt="2025-07-07T08:00:30.901" v="37" actId="2696"/>
        <pc:sldMkLst>
          <pc:docMk/>
          <pc:sldMk cId="2956570454" sldId="261"/>
        </pc:sldMkLst>
      </pc:sldChg>
      <pc:sldChg chg="del">
        <pc:chgData name="Céline MATHY" userId="b4df2f6f-597f-4db0-ba42-4968507dde9f" providerId="ADAL" clId="{FD929E89-1369-45B5-B7D0-216A97443108}" dt="2025-07-07T08:00:29.220" v="36" actId="2696"/>
        <pc:sldMkLst>
          <pc:docMk/>
          <pc:sldMk cId="714311683" sldId="262"/>
        </pc:sldMkLst>
      </pc:sldChg>
      <pc:sldChg chg="del">
        <pc:chgData name="Céline MATHY" userId="b4df2f6f-597f-4db0-ba42-4968507dde9f" providerId="ADAL" clId="{FD929E89-1369-45B5-B7D0-216A97443108}" dt="2025-07-07T08:06:07.280" v="225" actId="2696"/>
        <pc:sldMkLst>
          <pc:docMk/>
          <pc:sldMk cId="1817125738" sldId="263"/>
        </pc:sldMkLst>
      </pc:sldChg>
      <pc:sldChg chg="del">
        <pc:chgData name="Céline MATHY" userId="b4df2f6f-597f-4db0-ba42-4968507dde9f" providerId="ADAL" clId="{FD929E89-1369-45B5-B7D0-216A97443108}" dt="2025-07-07T08:00:39.638" v="42" actId="2696"/>
        <pc:sldMkLst>
          <pc:docMk/>
          <pc:sldMk cId="1273424052" sldId="266"/>
        </pc:sldMkLst>
      </pc:sldChg>
      <pc:sldChg chg="del">
        <pc:chgData name="Céline MATHY" userId="b4df2f6f-597f-4db0-ba42-4968507dde9f" providerId="ADAL" clId="{FD929E89-1369-45B5-B7D0-216A97443108}" dt="2025-07-07T08:00:41.522" v="43" actId="2696"/>
        <pc:sldMkLst>
          <pc:docMk/>
          <pc:sldMk cId="1401126225" sldId="267"/>
        </pc:sldMkLst>
      </pc:sldChg>
      <pc:sldChg chg="del">
        <pc:chgData name="Céline MATHY" userId="b4df2f6f-597f-4db0-ba42-4968507dde9f" providerId="ADAL" clId="{FD929E89-1369-45B5-B7D0-216A97443108}" dt="2025-07-07T08:00:43.063" v="44" actId="2696"/>
        <pc:sldMkLst>
          <pc:docMk/>
          <pc:sldMk cId="2303052459" sldId="268"/>
        </pc:sldMkLst>
      </pc:sldChg>
      <pc:sldChg chg="del">
        <pc:chgData name="Céline MATHY" userId="b4df2f6f-597f-4db0-ba42-4968507dde9f" providerId="ADAL" clId="{FD929E89-1369-45B5-B7D0-216A97443108}" dt="2025-07-07T08:00:32.692" v="38" actId="2696"/>
        <pc:sldMkLst>
          <pc:docMk/>
          <pc:sldMk cId="92164449" sldId="273"/>
        </pc:sldMkLst>
      </pc:sldChg>
      <pc:sldChg chg="del">
        <pc:chgData name="Céline MATHY" userId="b4df2f6f-597f-4db0-ba42-4968507dde9f" providerId="ADAL" clId="{FD929E89-1369-45B5-B7D0-216A97443108}" dt="2025-07-07T08:00:38.340" v="41" actId="2696"/>
        <pc:sldMkLst>
          <pc:docMk/>
          <pc:sldMk cId="3871380774" sldId="274"/>
        </pc:sldMkLst>
      </pc:sldChg>
      <pc:sldChg chg="del">
        <pc:chgData name="Céline MATHY" userId="b4df2f6f-597f-4db0-ba42-4968507dde9f" providerId="ADAL" clId="{FD929E89-1369-45B5-B7D0-216A97443108}" dt="2025-07-07T08:00:37.003" v="40" actId="2696"/>
        <pc:sldMkLst>
          <pc:docMk/>
          <pc:sldMk cId="3152851364" sldId="275"/>
        </pc:sldMkLst>
      </pc:sldChg>
      <pc:sldChg chg="del">
        <pc:chgData name="Céline MATHY" userId="b4df2f6f-597f-4db0-ba42-4968507dde9f" providerId="ADAL" clId="{FD929E89-1369-45B5-B7D0-216A97443108}" dt="2025-07-07T08:00:35.597" v="39" actId="2696"/>
        <pc:sldMkLst>
          <pc:docMk/>
          <pc:sldMk cId="482015099" sldId="276"/>
        </pc:sldMkLst>
      </pc:sldChg>
      <pc:sldChg chg="del">
        <pc:chgData name="Céline MATHY" userId="b4df2f6f-597f-4db0-ba42-4968507dde9f" providerId="ADAL" clId="{FD929E89-1369-45B5-B7D0-216A97443108}" dt="2025-07-07T08:00:44.670" v="45" actId="2696"/>
        <pc:sldMkLst>
          <pc:docMk/>
          <pc:sldMk cId="1881594204" sldId="277"/>
        </pc:sldMkLst>
      </pc:sldChg>
      <pc:sldChg chg="modSp mod">
        <pc:chgData name="Céline MATHY" userId="b4df2f6f-597f-4db0-ba42-4968507dde9f" providerId="ADAL" clId="{FD929E89-1369-45B5-B7D0-216A97443108}" dt="2025-07-10T16:07:08.995" v="1926" actId="13926"/>
        <pc:sldMkLst>
          <pc:docMk/>
          <pc:sldMk cId="1898179500" sldId="278"/>
        </pc:sldMkLst>
        <pc:spChg chg="mod">
          <ac:chgData name="Céline MATHY" userId="b4df2f6f-597f-4db0-ba42-4968507dde9f" providerId="ADAL" clId="{FD929E89-1369-45B5-B7D0-216A97443108}" dt="2025-07-10T16:07:08.995" v="1926" actId="13926"/>
          <ac:spMkLst>
            <pc:docMk/>
            <pc:sldMk cId="1898179500" sldId="278"/>
            <ac:spMk id="2" creationId="{E1DE7CB8-F386-DFDF-8D0A-B65D8E80ACF5}"/>
          </ac:spMkLst>
        </pc:spChg>
        <pc:spChg chg="mod">
          <ac:chgData name="Céline MATHY" userId="b4df2f6f-597f-4db0-ba42-4968507dde9f" providerId="ADAL" clId="{FD929E89-1369-45B5-B7D0-216A97443108}" dt="2025-07-07T08:11:11.009" v="919" actId="20577"/>
          <ac:spMkLst>
            <pc:docMk/>
            <pc:sldMk cId="1898179500" sldId="278"/>
            <ac:spMk id="3" creationId="{108E11C6-992D-CA30-595F-43EFB12AD487}"/>
          </ac:spMkLst>
        </pc:spChg>
      </pc:sldChg>
      <pc:sldChg chg="addSp delSp modSp add mod">
        <pc:chgData name="Céline MATHY" userId="b4df2f6f-597f-4db0-ba42-4968507dde9f" providerId="ADAL" clId="{FD929E89-1369-45B5-B7D0-216A97443108}" dt="2025-07-07T09:54:06.565" v="1696" actId="20577"/>
        <pc:sldMkLst>
          <pc:docMk/>
          <pc:sldMk cId="513909385" sldId="279"/>
        </pc:sldMkLst>
        <pc:spChg chg="add mod">
          <ac:chgData name="Céline MATHY" userId="b4df2f6f-597f-4db0-ba42-4968507dde9f" providerId="ADAL" clId="{FD929E89-1369-45B5-B7D0-216A97443108}" dt="2025-07-07T09:54:06.565" v="1696" actId="20577"/>
          <ac:spMkLst>
            <pc:docMk/>
            <pc:sldMk cId="513909385" sldId="279"/>
            <ac:spMk id="2" creationId="{0656E210-5315-9BDF-E76C-09BF809640BE}"/>
          </ac:spMkLst>
        </pc:spChg>
        <pc:spChg chg="add mod">
          <ac:chgData name="Céline MATHY" userId="b4df2f6f-597f-4db0-ba42-4968507dde9f" providerId="ADAL" clId="{FD929E89-1369-45B5-B7D0-216A97443108}" dt="2025-07-07T08:23:11.777" v="1431" actId="255"/>
          <ac:spMkLst>
            <pc:docMk/>
            <pc:sldMk cId="513909385" sldId="279"/>
            <ac:spMk id="5" creationId="{25220E5F-6D87-D178-F34A-70F8C40C498C}"/>
          </ac:spMkLst>
        </pc:spChg>
        <pc:graphicFrameChg chg="mod modGraphic">
          <ac:chgData name="Céline MATHY" userId="b4df2f6f-597f-4db0-ba42-4968507dde9f" providerId="ADAL" clId="{FD929E89-1369-45B5-B7D0-216A97443108}" dt="2025-07-07T08:19:52.954" v="965" actId="1076"/>
          <ac:graphicFrameMkLst>
            <pc:docMk/>
            <pc:sldMk cId="513909385" sldId="279"/>
            <ac:graphicFrameMk id="6" creationId="{3DE857FD-E1D3-EE3F-33A5-2E6A56B0B27E}"/>
          </ac:graphicFrameMkLst>
        </pc:graphicFrameChg>
      </pc:sldChg>
      <pc:sldChg chg="add del">
        <pc:chgData name="Céline MATHY" userId="b4df2f6f-597f-4db0-ba42-4968507dde9f" providerId="ADAL" clId="{FD929E89-1369-45B5-B7D0-216A97443108}" dt="2025-07-07T08:23:27.217" v="1432" actId="2696"/>
        <pc:sldMkLst>
          <pc:docMk/>
          <pc:sldMk cId="2803749586" sldId="280"/>
        </pc:sldMkLst>
      </pc:sldChg>
      <pc:sldChg chg="addSp delSp modSp add mod">
        <pc:chgData name="Céline MATHY" userId="b4df2f6f-597f-4db0-ba42-4968507dde9f" providerId="ADAL" clId="{FD929E89-1369-45B5-B7D0-216A97443108}" dt="2025-07-07T08:22:48.086" v="1410"/>
        <pc:sldMkLst>
          <pc:docMk/>
          <pc:sldMk cId="2977942381" sldId="281"/>
        </pc:sldMkLst>
        <pc:spChg chg="add mod">
          <ac:chgData name="Céline MATHY" userId="b4df2f6f-597f-4db0-ba42-4968507dde9f" providerId="ADAL" clId="{FD929E89-1369-45B5-B7D0-216A97443108}" dt="2025-07-07T08:22:06.607" v="1339" actId="14100"/>
          <ac:spMkLst>
            <pc:docMk/>
            <pc:sldMk cId="2977942381" sldId="281"/>
            <ac:spMk id="4" creationId="{F676571C-2DB4-59BF-53C0-875327859A85}"/>
          </ac:spMkLst>
        </pc:spChg>
        <pc:spChg chg="mod">
          <ac:chgData name="Céline MATHY" userId="b4df2f6f-597f-4db0-ba42-4968507dde9f" providerId="ADAL" clId="{FD929E89-1369-45B5-B7D0-216A97443108}" dt="2025-07-07T08:21:12.659" v="1134" actId="20577"/>
          <ac:spMkLst>
            <pc:docMk/>
            <pc:sldMk cId="2977942381" sldId="281"/>
            <ac:spMk id="5" creationId="{DD6EF4D6-3545-7E38-AE69-53A515386B29}"/>
          </ac:spMkLst>
        </pc:spChg>
        <pc:graphicFrameChg chg="add mod modGraphic">
          <ac:chgData name="Céline MATHY" userId="b4df2f6f-597f-4db0-ba42-4968507dde9f" providerId="ADAL" clId="{FD929E89-1369-45B5-B7D0-216A97443108}" dt="2025-07-07T08:22:48.086" v="1410"/>
          <ac:graphicFrameMkLst>
            <pc:docMk/>
            <pc:sldMk cId="2977942381" sldId="281"/>
            <ac:graphicFrameMk id="7" creationId="{1E4F6C54-F21B-A08A-8BF8-1EFD35F67A6B}"/>
          </ac:graphicFrameMkLst>
        </pc:graphicFrameChg>
      </pc:sldChg>
      <pc:sldChg chg="modSp add mod">
        <pc:chgData name="Céline MATHY" userId="b4df2f6f-597f-4db0-ba42-4968507dde9f" providerId="ADAL" clId="{FD929E89-1369-45B5-B7D0-216A97443108}" dt="2025-07-07T08:23:01.790" v="1430" actId="20577"/>
        <pc:sldMkLst>
          <pc:docMk/>
          <pc:sldMk cId="419611775" sldId="282"/>
        </pc:sldMkLst>
        <pc:graphicFrameChg chg="modGraphic">
          <ac:chgData name="Céline MATHY" userId="b4df2f6f-597f-4db0-ba42-4968507dde9f" providerId="ADAL" clId="{FD929E89-1369-45B5-B7D0-216A97443108}" dt="2025-07-07T08:23:01.790" v="1430" actId="20577"/>
          <ac:graphicFrameMkLst>
            <pc:docMk/>
            <pc:sldMk cId="419611775" sldId="282"/>
            <ac:graphicFrameMk id="7" creationId="{E89EDF72-8E8E-3CE2-5620-8C77928B7C4A}"/>
          </ac:graphicFrameMkLst>
        </pc:graphicFrameChg>
      </pc:sldChg>
      <pc:sldChg chg="delSp modSp add mod">
        <pc:chgData name="Céline MATHY" userId="b4df2f6f-597f-4db0-ba42-4968507dde9f" providerId="ADAL" clId="{FD929E89-1369-45B5-B7D0-216A97443108}" dt="2025-07-07T09:54:33.038" v="1697" actId="1076"/>
        <pc:sldMkLst>
          <pc:docMk/>
          <pc:sldMk cId="3968058826" sldId="283"/>
        </pc:sldMkLst>
        <pc:spChg chg="mod">
          <ac:chgData name="Céline MATHY" userId="b4df2f6f-597f-4db0-ba42-4968507dde9f" providerId="ADAL" clId="{FD929E89-1369-45B5-B7D0-216A97443108}" dt="2025-07-07T08:24:11.404" v="1539" actId="20577"/>
          <ac:spMkLst>
            <pc:docMk/>
            <pc:sldMk cId="3968058826" sldId="283"/>
            <ac:spMk id="3" creationId="{BEB441FB-C845-80A0-5E8F-4618288E4816}"/>
          </ac:spMkLst>
        </pc:spChg>
        <pc:spChg chg="mod">
          <ac:chgData name="Céline MATHY" userId="b4df2f6f-597f-4db0-ba42-4968507dde9f" providerId="ADAL" clId="{FD929E89-1369-45B5-B7D0-216A97443108}" dt="2025-07-07T09:54:33.038" v="1697" actId="1076"/>
          <ac:spMkLst>
            <pc:docMk/>
            <pc:sldMk cId="3968058826" sldId="283"/>
            <ac:spMk id="4" creationId="{2238728E-1E28-AECD-228A-2F7944403658}"/>
          </ac:spMkLst>
        </pc:spChg>
        <pc:spChg chg="mod">
          <ac:chgData name="Céline MATHY" userId="b4df2f6f-597f-4db0-ba42-4968507dde9f" providerId="ADAL" clId="{FD929E89-1369-45B5-B7D0-216A97443108}" dt="2025-07-07T08:24:03.070" v="1530" actId="20577"/>
          <ac:spMkLst>
            <pc:docMk/>
            <pc:sldMk cId="3968058826" sldId="283"/>
            <ac:spMk id="5" creationId="{0E075DC1-CF49-E782-F377-BA9306BB6496}"/>
          </ac:spMkLst>
        </pc:spChg>
      </pc:sldChg>
      <pc:sldChg chg="modSp add mod">
        <pc:chgData name="Céline MATHY" userId="b4df2f6f-597f-4db0-ba42-4968507dde9f" providerId="ADAL" clId="{FD929E89-1369-45B5-B7D0-216A97443108}" dt="2025-07-07T09:58:24.293" v="1922" actId="20577"/>
        <pc:sldMkLst>
          <pc:docMk/>
          <pc:sldMk cId="1890686009" sldId="284"/>
        </pc:sldMkLst>
        <pc:spChg chg="mod">
          <ac:chgData name="Céline MATHY" userId="b4df2f6f-597f-4db0-ba42-4968507dde9f" providerId="ADAL" clId="{FD929E89-1369-45B5-B7D0-216A97443108}" dt="2025-07-07T09:58:24.293" v="1922" actId="20577"/>
          <ac:spMkLst>
            <pc:docMk/>
            <pc:sldMk cId="1890686009" sldId="284"/>
            <ac:spMk id="4" creationId="{1F44D466-6BDF-D55D-8594-FA99357D81E2}"/>
          </ac:spMkLst>
        </pc:spChg>
        <pc:spChg chg="mod">
          <ac:chgData name="Céline MATHY" userId="b4df2f6f-597f-4db0-ba42-4968507dde9f" providerId="ADAL" clId="{FD929E89-1369-45B5-B7D0-216A97443108}" dt="2025-07-07T08:45:25.939" v="1615" actId="20577"/>
          <ac:spMkLst>
            <pc:docMk/>
            <pc:sldMk cId="1890686009" sldId="284"/>
            <ac:spMk id="5" creationId="{2AA2B6EE-6E16-57CE-4B95-84E9E13EDFFB}"/>
          </ac:spMkLst>
        </pc:spChg>
      </pc:sldChg>
      <pc:sldChg chg="delSp modSp add mod">
        <pc:chgData name="Céline MATHY" userId="b4df2f6f-597f-4db0-ba42-4968507dde9f" providerId="ADAL" clId="{FD929E89-1369-45B5-B7D0-216A97443108}" dt="2025-07-07T09:56:00.045" v="1871" actId="20577"/>
        <pc:sldMkLst>
          <pc:docMk/>
          <pc:sldMk cId="1522205769" sldId="285"/>
        </pc:sldMkLst>
        <pc:spChg chg="mod">
          <ac:chgData name="Céline MATHY" userId="b4df2f6f-597f-4db0-ba42-4968507dde9f" providerId="ADAL" clId="{FD929E89-1369-45B5-B7D0-216A97443108}" dt="2025-07-07T09:55:52.898" v="1850" actId="20577"/>
          <ac:spMkLst>
            <pc:docMk/>
            <pc:sldMk cId="1522205769" sldId="285"/>
            <ac:spMk id="2" creationId="{C13898A7-B401-B21C-60EA-01DBEA2323A7}"/>
          </ac:spMkLst>
        </pc:spChg>
        <pc:spChg chg="mod">
          <ac:chgData name="Céline MATHY" userId="b4df2f6f-597f-4db0-ba42-4968507dde9f" providerId="ADAL" clId="{FD929E89-1369-45B5-B7D0-216A97443108}" dt="2025-07-07T09:56:00.045" v="1871" actId="20577"/>
          <ac:spMkLst>
            <pc:docMk/>
            <pc:sldMk cId="1522205769" sldId="285"/>
            <ac:spMk id="3" creationId="{5C499147-D6BA-0CB8-4741-765B4DA10C7B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737DB35D-9748-8385-2D12-E22391E88216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D3A0637B-8BAD-02EC-3642-680E1BD14FC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48808D-FDEC-4DBE-BE23-AAF833D0AA80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A965B5C4-949E-AB80-FD9A-1F0FE7296E8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04BFD9DF-CCC0-7680-6E03-626FDE2AAAE6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E554A8-9F47-493F-A874-D5F0BA9C63A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4577513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CEE762A-F7A9-418D-A196-DA42C90FE9E1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F16FA4-8E9E-41B6-9A02-C676A7CF391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62530125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1D835B4-C89B-04DA-D35A-ABBB97FDF2F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BE23C519-9035-8619-C925-66B48AFD8E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6C0F44C-C54D-CB48-8C53-CDE1F56585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06A3930-540E-3606-34EA-8BEE8CB527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B04816F0-48A1-B01E-EB9B-B021C31D7F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751014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8CB7B70-67D6-5755-2927-C37F3C842B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55D72870-FE45-54DB-DB9B-9DC340EC8C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C6A278D-FA60-5A4F-B5C8-11FF51C85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BCD6AF8F-7CE1-CB5C-D941-10058D8FD9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C07C1C0-FFBB-EEAA-B765-AAE07CD12E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131235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EA05BA9F-FD05-0638-C024-FD2E339B32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5E67D5FC-F70A-FD7A-3DEA-652B9A0EDAF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8DD1796-B70B-B6FD-B581-7D20C03779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D8B2597-518E-21DC-7B80-63D4B69AB3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A62B3B3B-A16A-F8DE-0D5E-0B4A3CBC74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795728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2BEED6E-4185-F7BD-F845-F1735AB005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488D914-49C0-B602-EABA-B088EABDAE0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43A35D0-3DE5-2B84-BDB2-86AB916C9A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D7708C3-3123-7BC7-5F54-8C69191F48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F41AA13-192D-524C-27D1-A718A292D2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89893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7B0FE53-E86B-8D55-C539-66A562BC30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253C9368-CA76-7A57-8BF2-88CEBEDA7C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AAA55BD-6BCF-B1D6-90F3-2C05731A66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6B43287-09F0-F5F4-D78B-9B38E82F58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14D67DF-1F8F-0086-0541-CDBDD8E99C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75484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69117F7-1EFB-0D8D-7BA9-76E57E59A8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F2154D4-BB48-0047-8705-DAED6227B11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9E6AB810-2AB4-7584-F8E0-165ACAD94C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F6EB4B5-5509-3172-39DB-1E54B8C48B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98C13117-75AE-118F-4DD0-FDE8F8F273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15BFFA76-DDAC-68CE-0D6F-F52FC261EE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74135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57D90F0-3E71-C668-D969-AF175FAE39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2BA02A74-480E-A35E-89FB-E6D378248CD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D5E79CF5-121A-E461-32CB-101B29A2129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D9563155-B4FD-D0A5-006B-04EA8C3E17E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39245C4E-C70E-270D-8CC4-6B56B4D9302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0A77D13C-6EBA-71D4-3247-B3CE919938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1BDC7360-95CF-71EE-B5B5-377A619EB3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C5276B97-4159-E8AE-41DF-16FF1B1F92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666303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465C645-578D-CE6F-9559-097A9FAD5D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FE97878A-B85A-78F2-A5A4-0D83DA69C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83AE1415-8209-D1AA-B7E0-067FC3EC8A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F7644D1C-00DE-2A91-88FD-D0408D3172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02240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A2C29FB0-F39D-1044-5C7B-755D5E95C4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621A1275-C91B-E141-9AD3-F20A5765D9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1A6FF2B1-B6BA-29E0-A47A-CFCCDD6086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233809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A5BF86C-F344-ADFD-75F2-0869B5516C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6261B353-85B6-6E7A-280C-D352D34DC10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1E566ED4-A70A-4EF8-03A4-32F2C4D9302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6F4F41D0-A6F8-9487-26D1-FC75B2208B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1C3015F9-DAE9-F174-D187-FD2C7AFB0E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A08DA945-2167-6407-5A22-1182271CA5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45218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C030E8A-F916-DAB4-3122-9458370845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D1E66999-6C35-03F3-8813-C4C63538204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3725C59A-EDD2-D566-9F52-FE119BF69B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960B0E2-AEF5-2327-6A9D-13292BF4AC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75CFD95F-7F1B-2025-3C8B-97B912AB57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F6F4180E-AE02-51DB-FD10-5F9B70985A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556220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B831870A-A472-F6A4-63E3-291A487D65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1B6C61AA-B197-317E-DD6A-90A2DB9A4AF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E5948CB-5CC9-B0C9-360F-EF43B83F93A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599C960-DF74-4A46-82A7-27075232FFAD}" type="datetimeFigureOut">
              <a:rPr lang="fr-FR" smtClean="0"/>
              <a:t>10/07/2025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CB5EEC9-7A55-25B8-D6E7-187A044DBB4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5E188149-8509-4890-3177-61E354C0BA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6E85317-1AD9-48E5-ACC7-2DED0FE0F5B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231796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4D867C6C-C426-3E30-5446-52685E13AF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15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re 1">
            <a:extLst>
              <a:ext uri="{FF2B5EF4-FFF2-40B4-BE49-F238E27FC236}">
                <a16:creationId xmlns:a16="http://schemas.microsoft.com/office/drawing/2014/main" id="{E1DE7CB8-F386-DFDF-8D0A-B65D8E80AC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17431" y="1538242"/>
            <a:ext cx="3710319" cy="1784282"/>
          </a:xfrm>
        </p:spPr>
        <p:txBody>
          <a:bodyPr anchor="t">
            <a:normAutofit/>
          </a:bodyPr>
          <a:lstStyle/>
          <a:p>
            <a:pPr algn="r"/>
            <a:r>
              <a:rPr lang="fr-FR" sz="2800" b="1" dirty="0"/>
              <a:t>Pièce 6 : Note de présentation</a:t>
            </a:r>
          </a:p>
        </p:txBody>
      </p:sp>
      <p:pic>
        <p:nvPicPr>
          <p:cNvPr id="4" name="Image 3" descr="Afficher l'image d'origine">
            <a:extLst>
              <a:ext uri="{FF2B5EF4-FFF2-40B4-BE49-F238E27FC236}">
                <a16:creationId xmlns:a16="http://schemas.microsoft.com/office/drawing/2014/main" id="{57AEA9F2-856C-32C1-B4F6-CA8C0899F463}"/>
              </a:ext>
            </a:extLst>
          </p:cNvPr>
          <p:cNvPicPr/>
          <p:nvPr/>
        </p:nvPicPr>
        <p:blipFill>
          <a:blip r:embed="rId2" cstate="print"/>
          <a:stretch>
            <a:fillRect/>
          </a:stretch>
        </p:blipFill>
        <p:spPr bwMode="auto">
          <a:xfrm>
            <a:off x="1233435" y="3951419"/>
            <a:ext cx="3494314" cy="1362782"/>
          </a:xfrm>
          <a:prstGeom prst="rect">
            <a:avLst/>
          </a:prstGeom>
          <a:noFill/>
        </p:spPr>
      </p:pic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108E11C6-992D-CA30-595F-43EFB12AD4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455921" y="1513360"/>
            <a:ext cx="5111438" cy="430623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fr-FR" sz="1800" dirty="0"/>
              <a:t>Le présent document doit être complété par l’équipe candidate. </a:t>
            </a:r>
          </a:p>
          <a:p>
            <a:pPr marL="0" indent="0">
              <a:buNone/>
            </a:pPr>
            <a:br>
              <a:rPr lang="fr-FR" sz="1800" dirty="0"/>
            </a:br>
            <a:r>
              <a:rPr lang="fr-FR" sz="1800" dirty="0"/>
              <a:t>Les candidats devront compléter tous les intitulés.</a:t>
            </a:r>
          </a:p>
          <a:p>
            <a:pPr marL="0" indent="0">
              <a:buNone/>
            </a:pPr>
            <a:br>
              <a:rPr lang="fr-FR" sz="1800" dirty="0"/>
            </a:br>
            <a:r>
              <a:rPr lang="fr-FR" sz="1800" dirty="0"/>
              <a:t>Il est demandé aux candidats de respecter scrupuleusement la présentation du document. Le non-respect de la présentation pourra conduire au rejet de la candidature. </a:t>
            </a:r>
          </a:p>
          <a:p>
            <a:pPr marL="0" indent="0">
              <a:buNone/>
            </a:pPr>
            <a:r>
              <a:rPr lang="fr-FR" sz="1800" dirty="0"/>
              <a:t>Le candidat pourra rajouter autant de lignes que nécessaire.  </a:t>
            </a:r>
          </a:p>
        </p:txBody>
      </p:sp>
    </p:spTree>
    <p:extLst>
      <p:ext uri="{BB962C8B-B14F-4D97-AF65-F5344CB8AC3E}">
        <p14:creationId xmlns:p14="http://schemas.microsoft.com/office/powerpoint/2010/main" val="18981795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E6E6C24-1CD1-D3A4-6ACF-0E164AF46EB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15E8939F-D623-1CCF-8DD5-C844B73B2D6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9369" y="1497378"/>
            <a:ext cx="10515600" cy="4426684"/>
          </a:xfrm>
        </p:spPr>
        <p:txBody>
          <a:bodyPr>
            <a:normAutofit/>
          </a:bodyPr>
          <a:lstStyle/>
          <a:p>
            <a:endParaRPr lang="fr-FR" dirty="0"/>
          </a:p>
          <a:p>
            <a:endParaRPr lang="fr-FR" dirty="0"/>
          </a:p>
          <a:p>
            <a:endParaRPr lang="fr-FR" dirty="0"/>
          </a:p>
        </p:txBody>
      </p:sp>
      <p:graphicFrame>
        <p:nvGraphicFramePr>
          <p:cNvPr id="6" name="Tableau 5">
            <a:extLst>
              <a:ext uri="{FF2B5EF4-FFF2-40B4-BE49-F238E27FC236}">
                <a16:creationId xmlns:a16="http://schemas.microsoft.com/office/drawing/2014/main" id="{3DE857FD-E1D3-EE3F-33A5-2E6A56B0B2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5621138"/>
              </p:ext>
            </p:extLst>
          </p:nvPr>
        </p:nvGraphicFramePr>
        <p:xfrm>
          <a:off x="1017256" y="2310494"/>
          <a:ext cx="10157488" cy="4312543"/>
        </p:xfrm>
        <a:graphic>
          <a:graphicData uri="http://schemas.openxmlformats.org/drawingml/2006/table">
            <a:tbl>
              <a:tblPr firstRow="1" bandRow="1">
                <a:tableStyleId>{C083E6E3-FA7D-4D7B-A595-EF9225AFEA82}</a:tableStyleId>
              </a:tblPr>
              <a:tblGrid>
                <a:gridCol w="1953363">
                  <a:extLst>
                    <a:ext uri="{9D8B030D-6E8A-4147-A177-3AD203B41FA5}">
                      <a16:colId xmlns:a16="http://schemas.microsoft.com/office/drawing/2014/main" val="3271987230"/>
                    </a:ext>
                  </a:extLst>
                </a:gridCol>
                <a:gridCol w="3650458">
                  <a:extLst>
                    <a:ext uri="{9D8B030D-6E8A-4147-A177-3AD203B41FA5}">
                      <a16:colId xmlns:a16="http://schemas.microsoft.com/office/drawing/2014/main" val="1080327559"/>
                    </a:ext>
                  </a:extLst>
                </a:gridCol>
                <a:gridCol w="4553667">
                  <a:extLst>
                    <a:ext uri="{9D8B030D-6E8A-4147-A177-3AD203B41FA5}">
                      <a16:colId xmlns:a16="http://schemas.microsoft.com/office/drawing/2014/main" val="3620273487"/>
                    </a:ext>
                  </a:extLst>
                </a:gridCol>
              </a:tblGrid>
              <a:tr h="424543">
                <a:tc>
                  <a:txBody>
                    <a:bodyPr/>
                    <a:lstStyle/>
                    <a:p>
                      <a:r>
                        <a:rPr lang="fr-FR" sz="1300" dirty="0"/>
                        <a:t>FONCTION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300" dirty="0"/>
                        <a:t>NOM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300" dirty="0"/>
                        <a:t>COMPETENCES (Article 3.2 du RC)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31688252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r>
                        <a:rPr lang="fr-FR" sz="1300" dirty="0"/>
                        <a:t>Mandataire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7155888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5900680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3560444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38843279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97044019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19791311"/>
                  </a:ext>
                </a:extLst>
              </a:tr>
            </a:tbl>
          </a:graphicData>
        </a:graphic>
      </p:graphicFrame>
      <p:sp>
        <p:nvSpPr>
          <p:cNvPr id="2" name="Espace réservé du contenu 2">
            <a:extLst>
              <a:ext uri="{FF2B5EF4-FFF2-40B4-BE49-F238E27FC236}">
                <a16:creationId xmlns:a16="http://schemas.microsoft.com/office/drawing/2014/main" id="{0656E210-5315-9BDF-E76C-09BF809640BE}"/>
              </a:ext>
            </a:extLst>
          </p:cNvPr>
          <p:cNvSpPr txBox="1">
            <a:spLocks/>
          </p:cNvSpPr>
          <p:nvPr/>
        </p:nvSpPr>
        <p:spPr>
          <a:xfrm>
            <a:off x="1017256" y="1036864"/>
            <a:ext cx="10157488" cy="134930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buFont typeface="Arial" panose="020B0604020202020204" pitchFamily="34" charset="0"/>
              <a:buNone/>
            </a:pPr>
            <a:r>
              <a:rPr lang="fr-FR" sz="1300" dirty="0"/>
              <a:t>L’équipe candidate devra indiquer précisément quel opérateur économique exerce quelle compétence.</a:t>
            </a:r>
            <a:br>
              <a:rPr lang="fr-FR" sz="1300" dirty="0"/>
            </a:br>
            <a:r>
              <a:rPr lang="fr-FR" sz="1300" dirty="0"/>
              <a:t>L’équipe candidate devra être composée des compétences minimums exigées à l’article 3.2 du règlement de la consultation. </a:t>
            </a:r>
            <a:br>
              <a:rPr lang="fr-FR" sz="1300" dirty="0"/>
            </a:br>
            <a:r>
              <a:rPr lang="fr-FR" sz="1300" dirty="0"/>
              <a:t>L’absence d’une compétence exigée entrainera le rejet de la candidature.</a:t>
            </a:r>
          </a:p>
        </p:txBody>
      </p:sp>
      <p:sp>
        <p:nvSpPr>
          <p:cNvPr id="5" name="Titre 1">
            <a:extLst>
              <a:ext uri="{FF2B5EF4-FFF2-40B4-BE49-F238E27FC236}">
                <a16:creationId xmlns:a16="http://schemas.microsoft.com/office/drawing/2014/main" id="{25220E5F-6D87-D178-F34A-70F8C40C49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1260" y="369092"/>
            <a:ext cx="7350962" cy="667772"/>
          </a:xfrm>
        </p:spPr>
        <p:txBody>
          <a:bodyPr anchor="t">
            <a:normAutofit/>
          </a:bodyPr>
          <a:lstStyle/>
          <a:p>
            <a:pPr algn="r"/>
            <a:r>
              <a:rPr lang="fr-FR" sz="2500" b="1" dirty="0"/>
              <a:t>Composition et compétences du groupement</a:t>
            </a:r>
          </a:p>
        </p:txBody>
      </p:sp>
    </p:spTree>
    <p:extLst>
      <p:ext uri="{BB962C8B-B14F-4D97-AF65-F5344CB8AC3E}">
        <p14:creationId xmlns:p14="http://schemas.microsoft.com/office/powerpoint/2010/main" val="5139093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9308EED-C384-CA70-9FF8-475989D6B75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5C499147-D6BA-0CB8-4741-765B4DA10C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9369" y="1497378"/>
            <a:ext cx="10515600" cy="4426684"/>
          </a:xfrm>
        </p:spPr>
        <p:txBody>
          <a:bodyPr>
            <a:normAutofit/>
          </a:bodyPr>
          <a:lstStyle/>
          <a:p>
            <a:r>
              <a:rPr lang="fr-FR"/>
              <a:t>[Insérer]</a:t>
            </a:r>
            <a:endParaRPr lang="fr-FR" dirty="0"/>
          </a:p>
          <a:p>
            <a:endParaRPr lang="fr-FR" dirty="0"/>
          </a:p>
          <a:p>
            <a:endParaRPr lang="fr-FR" dirty="0"/>
          </a:p>
        </p:txBody>
      </p:sp>
      <p:sp>
        <p:nvSpPr>
          <p:cNvPr id="2" name="Espace réservé du contenu 2">
            <a:extLst>
              <a:ext uri="{FF2B5EF4-FFF2-40B4-BE49-F238E27FC236}">
                <a16:creationId xmlns:a16="http://schemas.microsoft.com/office/drawing/2014/main" id="{C13898A7-B401-B21C-60EA-01DBEA2323A7}"/>
              </a:ext>
            </a:extLst>
          </p:cNvPr>
          <p:cNvSpPr txBox="1">
            <a:spLocks/>
          </p:cNvSpPr>
          <p:nvPr/>
        </p:nvSpPr>
        <p:spPr>
          <a:xfrm>
            <a:off x="1017256" y="1036864"/>
            <a:ext cx="10157488" cy="134930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buFont typeface="Arial" panose="020B0604020202020204" pitchFamily="34" charset="0"/>
              <a:buNone/>
            </a:pPr>
            <a:r>
              <a:rPr lang="fr-FR" sz="1300" dirty="0"/>
              <a:t>L’équipe candidate devra synthétiquement présenter les points forts de l’équipe de maitrise d’œuvre proposée. </a:t>
            </a:r>
          </a:p>
        </p:txBody>
      </p:sp>
      <p:sp>
        <p:nvSpPr>
          <p:cNvPr id="5" name="Titre 1">
            <a:extLst>
              <a:ext uri="{FF2B5EF4-FFF2-40B4-BE49-F238E27FC236}">
                <a16:creationId xmlns:a16="http://schemas.microsoft.com/office/drawing/2014/main" id="{E842EEA4-E4C2-AD12-4258-46CD502173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1260" y="369092"/>
            <a:ext cx="7350962" cy="667772"/>
          </a:xfrm>
        </p:spPr>
        <p:txBody>
          <a:bodyPr anchor="t">
            <a:normAutofit/>
          </a:bodyPr>
          <a:lstStyle/>
          <a:p>
            <a:pPr algn="r"/>
            <a:r>
              <a:rPr lang="fr-FR" sz="2500" b="1" dirty="0"/>
              <a:t>Composition et compétences du groupement</a:t>
            </a:r>
          </a:p>
        </p:txBody>
      </p:sp>
    </p:spTree>
    <p:extLst>
      <p:ext uri="{BB962C8B-B14F-4D97-AF65-F5344CB8AC3E}">
        <p14:creationId xmlns:p14="http://schemas.microsoft.com/office/powerpoint/2010/main" val="15222057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D03C56B-0ADB-9383-5954-CCD7D0BD3CD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C42B6F06-AE75-2AC2-9F7F-877C1584D7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9369" y="1497378"/>
            <a:ext cx="10515600" cy="4426684"/>
          </a:xfrm>
        </p:spPr>
        <p:txBody>
          <a:bodyPr>
            <a:normAutofit/>
          </a:bodyPr>
          <a:lstStyle/>
          <a:p>
            <a:endParaRPr lang="fr-FR" dirty="0"/>
          </a:p>
          <a:p>
            <a:endParaRPr lang="fr-FR" dirty="0"/>
          </a:p>
          <a:p>
            <a:endParaRPr lang="fr-FR" dirty="0"/>
          </a:p>
        </p:txBody>
      </p:sp>
      <p:sp>
        <p:nvSpPr>
          <p:cNvPr id="5" name="Titre 1">
            <a:extLst>
              <a:ext uri="{FF2B5EF4-FFF2-40B4-BE49-F238E27FC236}">
                <a16:creationId xmlns:a16="http://schemas.microsoft.com/office/drawing/2014/main" id="{DD6EF4D6-3545-7E38-AE69-53A515386B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1260" y="369092"/>
            <a:ext cx="7350962" cy="667772"/>
          </a:xfrm>
        </p:spPr>
        <p:txBody>
          <a:bodyPr anchor="t">
            <a:normAutofit fontScale="90000"/>
          </a:bodyPr>
          <a:lstStyle/>
          <a:p>
            <a:pPr algn="r"/>
            <a:r>
              <a:rPr lang="fr-FR" sz="2800" b="1" dirty="0"/>
              <a:t>Moyens humains mis en œuvre pour l’exécution de la mission </a:t>
            </a:r>
          </a:p>
        </p:txBody>
      </p:sp>
      <p:sp>
        <p:nvSpPr>
          <p:cNvPr id="4" name="Espace réservé du contenu 2">
            <a:extLst>
              <a:ext uri="{FF2B5EF4-FFF2-40B4-BE49-F238E27FC236}">
                <a16:creationId xmlns:a16="http://schemas.microsoft.com/office/drawing/2014/main" id="{F676571C-2DB4-59BF-53C0-875327859A85}"/>
              </a:ext>
            </a:extLst>
          </p:cNvPr>
          <p:cNvSpPr txBox="1">
            <a:spLocks/>
          </p:cNvSpPr>
          <p:nvPr/>
        </p:nvSpPr>
        <p:spPr>
          <a:xfrm>
            <a:off x="1017256" y="1126671"/>
            <a:ext cx="10157488" cy="53067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fr-FR" sz="1300" dirty="0"/>
              <a:t>L’équipe candidate devra préciser pour chaque membre les moyens humains mis en œuvre  pour l’exécution de la mission : Expérience des membres, dimensionnement de l’équipe.</a:t>
            </a:r>
          </a:p>
        </p:txBody>
      </p:sp>
      <p:graphicFrame>
        <p:nvGraphicFramePr>
          <p:cNvPr id="7" name="Tableau 6">
            <a:extLst>
              <a:ext uri="{FF2B5EF4-FFF2-40B4-BE49-F238E27FC236}">
                <a16:creationId xmlns:a16="http://schemas.microsoft.com/office/drawing/2014/main" id="{1E4F6C54-F21B-A08A-8BF8-1EFD35F67A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2689706"/>
              </p:ext>
            </p:extLst>
          </p:nvPr>
        </p:nvGraphicFramePr>
        <p:xfrm>
          <a:off x="1084734" y="1982226"/>
          <a:ext cx="10157488" cy="4528543"/>
        </p:xfrm>
        <a:graphic>
          <a:graphicData uri="http://schemas.openxmlformats.org/drawingml/2006/table">
            <a:tbl>
              <a:tblPr firstRow="1" bandRow="1">
                <a:tableStyleId>{C083E6E3-FA7D-4D7B-A595-EF9225AFEA82}</a:tableStyleId>
              </a:tblPr>
              <a:tblGrid>
                <a:gridCol w="1454359">
                  <a:extLst>
                    <a:ext uri="{9D8B030D-6E8A-4147-A177-3AD203B41FA5}">
                      <a16:colId xmlns:a16="http://schemas.microsoft.com/office/drawing/2014/main" val="3271987230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val="1080327559"/>
                    </a:ext>
                  </a:extLst>
                </a:gridCol>
                <a:gridCol w="5959929">
                  <a:extLst>
                    <a:ext uri="{9D8B030D-6E8A-4147-A177-3AD203B41FA5}">
                      <a16:colId xmlns:a16="http://schemas.microsoft.com/office/drawing/2014/main" val="3620273487"/>
                    </a:ext>
                  </a:extLst>
                </a:gridCol>
              </a:tblGrid>
              <a:tr h="424543">
                <a:tc>
                  <a:txBody>
                    <a:bodyPr/>
                    <a:lstStyle/>
                    <a:p>
                      <a:r>
                        <a:rPr lang="fr-FR" sz="1300" dirty="0"/>
                        <a:t>FONCTION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300" dirty="0"/>
                        <a:t>NOM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300" dirty="0"/>
                        <a:t>MOYENS HUMAINS MIS EN OEUVRE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31688252"/>
                  </a:ext>
                </a:extLst>
              </a:tr>
              <a:tr h="1368000">
                <a:tc>
                  <a:txBody>
                    <a:bodyPr/>
                    <a:lstStyle/>
                    <a:p>
                      <a:r>
                        <a:rPr lang="fr-FR" sz="1300" dirty="0"/>
                        <a:t>Mandataire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7155888"/>
                  </a:ext>
                </a:extLst>
              </a:tr>
              <a:tr h="136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5900680"/>
                  </a:ext>
                </a:extLst>
              </a:tr>
              <a:tr h="136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356044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779423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759F3A7-7649-0911-8F62-0ADA76B4467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F5A95626-02FC-88AB-CBFC-CD054368F6C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9369" y="1497378"/>
            <a:ext cx="10515600" cy="4426684"/>
          </a:xfrm>
        </p:spPr>
        <p:txBody>
          <a:bodyPr>
            <a:normAutofit/>
          </a:bodyPr>
          <a:lstStyle/>
          <a:p>
            <a:endParaRPr lang="fr-FR" dirty="0"/>
          </a:p>
          <a:p>
            <a:endParaRPr lang="fr-FR" dirty="0"/>
          </a:p>
          <a:p>
            <a:endParaRPr lang="fr-FR" dirty="0"/>
          </a:p>
        </p:txBody>
      </p:sp>
      <p:sp>
        <p:nvSpPr>
          <p:cNvPr id="5" name="Titre 1">
            <a:extLst>
              <a:ext uri="{FF2B5EF4-FFF2-40B4-BE49-F238E27FC236}">
                <a16:creationId xmlns:a16="http://schemas.microsoft.com/office/drawing/2014/main" id="{69904C1E-C73A-8127-F736-AEC7413CD2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1260" y="369092"/>
            <a:ext cx="7350962" cy="667772"/>
          </a:xfrm>
        </p:spPr>
        <p:txBody>
          <a:bodyPr anchor="t">
            <a:normAutofit fontScale="90000"/>
          </a:bodyPr>
          <a:lstStyle/>
          <a:p>
            <a:pPr algn="r"/>
            <a:r>
              <a:rPr lang="fr-FR" sz="2800" b="1" dirty="0"/>
              <a:t>Moyens humains mis en œuvre pour l’exécution de la mission </a:t>
            </a:r>
          </a:p>
        </p:txBody>
      </p:sp>
      <p:sp>
        <p:nvSpPr>
          <p:cNvPr id="4" name="Espace réservé du contenu 2">
            <a:extLst>
              <a:ext uri="{FF2B5EF4-FFF2-40B4-BE49-F238E27FC236}">
                <a16:creationId xmlns:a16="http://schemas.microsoft.com/office/drawing/2014/main" id="{0BF9F000-65FC-3EFB-5D9B-ACAC718DF362}"/>
              </a:ext>
            </a:extLst>
          </p:cNvPr>
          <p:cNvSpPr txBox="1">
            <a:spLocks/>
          </p:cNvSpPr>
          <p:nvPr/>
        </p:nvSpPr>
        <p:spPr>
          <a:xfrm>
            <a:off x="1017256" y="1126671"/>
            <a:ext cx="10157488" cy="53067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fr-FR" sz="1300" dirty="0"/>
              <a:t>L’équipe candidate devra préciser pour chaque membre les moyens humains mis en œuvre  pour l’exécution de la mission : Expérience des membres, dimensionnement de l’équipe.</a:t>
            </a:r>
          </a:p>
        </p:txBody>
      </p:sp>
      <p:graphicFrame>
        <p:nvGraphicFramePr>
          <p:cNvPr id="7" name="Tableau 6">
            <a:extLst>
              <a:ext uri="{FF2B5EF4-FFF2-40B4-BE49-F238E27FC236}">
                <a16:creationId xmlns:a16="http://schemas.microsoft.com/office/drawing/2014/main" id="{E89EDF72-8E8E-3CE2-5620-8C77928B7C4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42628441"/>
              </p:ext>
            </p:extLst>
          </p:nvPr>
        </p:nvGraphicFramePr>
        <p:xfrm>
          <a:off x="1084734" y="1982226"/>
          <a:ext cx="10157488" cy="4528543"/>
        </p:xfrm>
        <a:graphic>
          <a:graphicData uri="http://schemas.openxmlformats.org/drawingml/2006/table">
            <a:tbl>
              <a:tblPr firstRow="1" bandRow="1">
                <a:tableStyleId>{C083E6E3-FA7D-4D7B-A595-EF9225AFEA82}</a:tableStyleId>
              </a:tblPr>
              <a:tblGrid>
                <a:gridCol w="1454359">
                  <a:extLst>
                    <a:ext uri="{9D8B030D-6E8A-4147-A177-3AD203B41FA5}">
                      <a16:colId xmlns:a16="http://schemas.microsoft.com/office/drawing/2014/main" val="3271987230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val="1080327559"/>
                    </a:ext>
                  </a:extLst>
                </a:gridCol>
                <a:gridCol w="5959929">
                  <a:extLst>
                    <a:ext uri="{9D8B030D-6E8A-4147-A177-3AD203B41FA5}">
                      <a16:colId xmlns:a16="http://schemas.microsoft.com/office/drawing/2014/main" val="3620273487"/>
                    </a:ext>
                  </a:extLst>
                </a:gridCol>
              </a:tblGrid>
              <a:tr h="424543">
                <a:tc>
                  <a:txBody>
                    <a:bodyPr/>
                    <a:lstStyle/>
                    <a:p>
                      <a:r>
                        <a:rPr lang="fr-FR" sz="1300" dirty="0"/>
                        <a:t>FONCTION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300" dirty="0"/>
                        <a:t>NOM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fr-FR" sz="1300" dirty="0"/>
                        <a:t>MOYENS HUMAINS MIS EN OEUVRE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31688252"/>
                  </a:ext>
                </a:extLst>
              </a:tr>
              <a:tr h="136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7155888"/>
                  </a:ext>
                </a:extLst>
              </a:tr>
              <a:tr h="136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5900680"/>
                  </a:ext>
                </a:extLst>
              </a:tr>
              <a:tr h="1368000">
                <a:tc>
                  <a:txBody>
                    <a:bodyPr/>
                    <a:lstStyle/>
                    <a:p>
                      <a:r>
                        <a:rPr lang="fr-FR" sz="1300" dirty="0"/>
                        <a:t>Co-traitant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356044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96117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CE1254C-D8FB-DD0A-A6C2-29E7D10088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EB441FB-C845-80A0-5E8F-4618288E481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9369" y="1497378"/>
            <a:ext cx="10515600" cy="4426684"/>
          </a:xfrm>
        </p:spPr>
        <p:txBody>
          <a:bodyPr>
            <a:normAutofit/>
          </a:bodyPr>
          <a:lstStyle/>
          <a:p>
            <a:r>
              <a:rPr lang="fr-FR"/>
              <a:t>[Insérer]</a:t>
            </a:r>
            <a:endParaRPr lang="fr-FR" dirty="0"/>
          </a:p>
          <a:p>
            <a:endParaRPr lang="fr-FR" dirty="0"/>
          </a:p>
          <a:p>
            <a:endParaRPr lang="fr-FR" dirty="0"/>
          </a:p>
        </p:txBody>
      </p:sp>
      <p:sp>
        <p:nvSpPr>
          <p:cNvPr id="5" name="Titre 1">
            <a:extLst>
              <a:ext uri="{FF2B5EF4-FFF2-40B4-BE49-F238E27FC236}">
                <a16:creationId xmlns:a16="http://schemas.microsoft.com/office/drawing/2014/main" id="{0E075DC1-CF49-E782-F377-BA9306BB64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1260" y="369092"/>
            <a:ext cx="7350962" cy="667772"/>
          </a:xfrm>
        </p:spPr>
        <p:txBody>
          <a:bodyPr anchor="t">
            <a:normAutofit/>
          </a:bodyPr>
          <a:lstStyle/>
          <a:p>
            <a:pPr algn="r"/>
            <a:r>
              <a:rPr lang="fr-FR" sz="2800" b="1" dirty="0"/>
              <a:t>Organigramme de l’équipe dédiée</a:t>
            </a:r>
          </a:p>
        </p:txBody>
      </p:sp>
      <p:sp>
        <p:nvSpPr>
          <p:cNvPr id="4" name="Espace réservé du contenu 2">
            <a:extLst>
              <a:ext uri="{FF2B5EF4-FFF2-40B4-BE49-F238E27FC236}">
                <a16:creationId xmlns:a16="http://schemas.microsoft.com/office/drawing/2014/main" id="{2238728E-1E28-AECD-228A-2F7944403658}"/>
              </a:ext>
            </a:extLst>
          </p:cNvPr>
          <p:cNvSpPr txBox="1">
            <a:spLocks/>
          </p:cNvSpPr>
          <p:nvPr/>
        </p:nvSpPr>
        <p:spPr>
          <a:xfrm>
            <a:off x="1017256" y="933938"/>
            <a:ext cx="10157488" cy="53067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fr-FR" sz="1300" dirty="0"/>
              <a:t>L’équipe candidate devra insérer l’organigramme de son groupement</a:t>
            </a:r>
          </a:p>
        </p:txBody>
      </p:sp>
    </p:spTree>
    <p:extLst>
      <p:ext uri="{BB962C8B-B14F-4D97-AF65-F5344CB8AC3E}">
        <p14:creationId xmlns:p14="http://schemas.microsoft.com/office/powerpoint/2010/main" val="39680588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4CA7FB8-3F65-D2AB-2B9D-616CCACD13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EEB0881-ED9E-466E-F07F-20046411EF5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9369" y="1497378"/>
            <a:ext cx="10515600" cy="4426684"/>
          </a:xfrm>
        </p:spPr>
        <p:txBody>
          <a:bodyPr>
            <a:normAutofit/>
          </a:bodyPr>
          <a:lstStyle/>
          <a:p>
            <a:r>
              <a:rPr lang="fr-FR" dirty="0"/>
              <a:t>[Insérer]</a:t>
            </a:r>
          </a:p>
          <a:p>
            <a:endParaRPr lang="fr-FR" dirty="0"/>
          </a:p>
          <a:p>
            <a:endParaRPr lang="fr-FR" dirty="0"/>
          </a:p>
        </p:txBody>
      </p:sp>
      <p:sp>
        <p:nvSpPr>
          <p:cNvPr id="5" name="Titre 1">
            <a:extLst>
              <a:ext uri="{FF2B5EF4-FFF2-40B4-BE49-F238E27FC236}">
                <a16:creationId xmlns:a16="http://schemas.microsoft.com/office/drawing/2014/main" id="{2AA2B6EE-6E16-57CE-4B95-84E9E13EDF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91260" y="369092"/>
            <a:ext cx="7350962" cy="667772"/>
          </a:xfrm>
        </p:spPr>
        <p:txBody>
          <a:bodyPr anchor="t">
            <a:normAutofit fontScale="90000"/>
          </a:bodyPr>
          <a:lstStyle/>
          <a:p>
            <a:pPr algn="r"/>
            <a:r>
              <a:rPr lang="fr-FR" sz="2800" b="1" dirty="0"/>
              <a:t>Présentation de la méthodologie de travail au sein du groupement</a:t>
            </a:r>
          </a:p>
        </p:txBody>
      </p:sp>
      <p:sp>
        <p:nvSpPr>
          <p:cNvPr id="4" name="Espace réservé du contenu 2">
            <a:extLst>
              <a:ext uri="{FF2B5EF4-FFF2-40B4-BE49-F238E27FC236}">
                <a16:creationId xmlns:a16="http://schemas.microsoft.com/office/drawing/2014/main" id="{1F44D466-6BDF-D55D-8594-FA99357D81E2}"/>
              </a:ext>
            </a:extLst>
          </p:cNvPr>
          <p:cNvSpPr txBox="1">
            <a:spLocks/>
          </p:cNvSpPr>
          <p:nvPr/>
        </p:nvSpPr>
        <p:spPr>
          <a:xfrm>
            <a:off x="1017256" y="1126671"/>
            <a:ext cx="10157488" cy="53067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fr-FR" sz="1300" dirty="0"/>
              <a:t>L’équipe candidate devra présenter sa méthodologie de travail en tant que groupement, ainsi que la répartition des rôles </a:t>
            </a:r>
            <a:r>
              <a:rPr lang="fr-FR" sz="1300"/>
              <a:t>entre chacun.</a:t>
            </a:r>
            <a:endParaRPr lang="fr-FR" sz="1300" dirty="0"/>
          </a:p>
        </p:txBody>
      </p:sp>
    </p:spTree>
    <p:extLst>
      <p:ext uri="{BB962C8B-B14F-4D97-AF65-F5344CB8AC3E}">
        <p14:creationId xmlns:p14="http://schemas.microsoft.com/office/powerpoint/2010/main" val="189068600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12f0954b-ccab-49d1-87f7-bc47e2629da8">
      <Terms xmlns="http://schemas.microsoft.com/office/infopath/2007/PartnerControls"/>
    </lcf76f155ced4ddcb4097134ff3c332f>
    <TaxCatchAll xmlns="e3d6c79a-b1b2-459b-b480-aed4727e86f3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AE9D3332E8EC14396CCC06F22B910D9" ma:contentTypeVersion="14" ma:contentTypeDescription="Crée un document." ma:contentTypeScope="" ma:versionID="b7b5125735ad60eeda45b075a44b2b70">
  <xsd:schema xmlns:xsd="http://www.w3.org/2001/XMLSchema" xmlns:xs="http://www.w3.org/2001/XMLSchema" xmlns:p="http://schemas.microsoft.com/office/2006/metadata/properties" xmlns:ns2="12f0954b-ccab-49d1-87f7-bc47e2629da8" xmlns:ns3="e3d6c79a-b1b2-459b-b480-aed4727e86f3" targetNamespace="http://schemas.microsoft.com/office/2006/metadata/properties" ma:root="true" ma:fieldsID="69085813ad040e3fb2b101c7c0f1a11e" ns2:_="" ns3:_="">
    <xsd:import namespace="12f0954b-ccab-49d1-87f7-bc47e2629da8"/>
    <xsd:import namespace="e3d6c79a-b1b2-459b-b480-aed4727e86f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Location" minOccurs="0"/>
                <xsd:element ref="ns2:MediaServiceOCR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2f0954b-ccab-49d1-87f7-bc47e2629da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Balises d’images" ma:readOnly="false" ma:fieldId="{5cf76f15-5ced-4ddc-b409-7134ff3c332f}" ma:taxonomyMulti="true" ma:sspId="befe276c-e4fb-4daa-8f6d-ee13c2bbb20f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Location" ma:index="19" nillable="true" ma:displayName="Location" ma:indexed="true" ma:internalName="MediaServiceLocation" ma:readOnly="true">
      <xsd:simpleType>
        <xsd:restriction base="dms:Text"/>
      </xsd:simpleType>
    </xsd:element>
    <xsd:element name="MediaServiceOCR" ma:index="20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3d6c79a-b1b2-459b-b480-aed4727e86f3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98461c86-9d8e-474c-b2f5-3305f76d362c}" ma:internalName="TaxCatchAll" ma:showField="CatchAllData" ma:web="e3d6c79a-b1b2-459b-b480-aed4727e86f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EB93979-629E-45E6-AA3D-E5A6A1B20F20}">
  <ds:schemaRefs>
    <ds:schemaRef ds:uri="http://schemas.microsoft.com/office/2006/metadata/properties"/>
    <ds:schemaRef ds:uri="http://schemas.microsoft.com/office/infopath/2007/PartnerControls"/>
    <ds:schemaRef ds:uri="12f0954b-ccab-49d1-87f7-bc47e2629da8"/>
    <ds:schemaRef ds:uri="e3d6c79a-b1b2-459b-b480-aed4727e86f3"/>
  </ds:schemaRefs>
</ds:datastoreItem>
</file>

<file path=customXml/itemProps2.xml><?xml version="1.0" encoding="utf-8"?>
<ds:datastoreItem xmlns:ds="http://schemas.openxmlformats.org/officeDocument/2006/customXml" ds:itemID="{93D71939-383D-400A-A005-9A45CC2D1F9F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1F3B7C0D-90A1-4506-9C2F-DF68B5E2484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2f0954b-ccab-49d1-87f7-bc47e2629da8"/>
    <ds:schemaRef ds:uri="e3d6c79a-b1b2-459b-b480-aed4727e86f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320</TotalTime>
  <Words>292</Words>
  <Application>Microsoft Office PowerPoint</Application>
  <PresentationFormat>Grand écran</PresentationFormat>
  <Paragraphs>44</Paragraphs>
  <Slides>7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7</vt:i4>
      </vt:variant>
    </vt:vector>
  </HeadingPairs>
  <TitlesOfParts>
    <vt:vector size="11" baseType="lpstr">
      <vt:lpstr>Aptos</vt:lpstr>
      <vt:lpstr>Aptos Display</vt:lpstr>
      <vt:lpstr>Arial</vt:lpstr>
      <vt:lpstr>Thème Office</vt:lpstr>
      <vt:lpstr>Pièce 6 : Note de présentation</vt:lpstr>
      <vt:lpstr>Composition et compétences du groupement</vt:lpstr>
      <vt:lpstr>Composition et compétences du groupement</vt:lpstr>
      <vt:lpstr>Moyens humains mis en œuvre pour l’exécution de la mission </vt:lpstr>
      <vt:lpstr>Moyens humains mis en œuvre pour l’exécution de la mission </vt:lpstr>
      <vt:lpstr>Organigramme de l’équipe dédiée</vt:lpstr>
      <vt:lpstr>Présentation de la méthodologie de travail au sein du groupement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Nefertari Jupiter</dc:creator>
  <cp:lastModifiedBy>Céline MATHY</cp:lastModifiedBy>
  <cp:revision>3</cp:revision>
  <dcterms:created xsi:type="dcterms:W3CDTF">2024-04-19T12:04:38Z</dcterms:created>
  <dcterms:modified xsi:type="dcterms:W3CDTF">2025-07-10T16:07:14Z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0x0101000AE9D3332E8EC14396CCC06F22B910D9</vt:lpwstr>
  </property>
  <property fmtid="{D5CDD505-2E9C-101B-9397-08002B2CF9AE}" pid="3" name="MediaServiceImageTags">
    <vt:lpwstr/>
  </property>
</Properties>
</file>

<file path=docProps/thumbnail.jpeg>
</file>